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4a" ContentType="audi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heme/theme2.xml" ContentType="application/vnd.openxmlformats-officedocument.theme+xml"/>
  <Override PartName="/ppt/tags/tag22.xml" ContentType="application/vnd.openxmlformats-officedocument.presentationml.tags+xml"/>
  <Override PartName="/ppt/tags/tag2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8"/>
  </p:notesMasterIdLst>
  <p:sldIdLst>
    <p:sldId id="5739" r:id="rId5"/>
    <p:sldId id="5738" r:id="rId6"/>
    <p:sldId id="5737" r:id="rId7"/>
    <p:sldId id="5736" r:id="rId8"/>
    <p:sldId id="5735" r:id="rId9"/>
    <p:sldId id="5734" r:id="rId10"/>
    <p:sldId id="5733" r:id="rId11"/>
    <p:sldId id="5732" r:id="rId12"/>
    <p:sldId id="5731" r:id="rId13"/>
    <p:sldId id="5730" r:id="rId14"/>
    <p:sldId id="5729" r:id="rId15"/>
    <p:sldId id="5714" r:id="rId16"/>
    <p:sldId id="5715" r:id="rId17"/>
    <p:sldId id="5727" r:id="rId18"/>
    <p:sldId id="5716" r:id="rId19"/>
    <p:sldId id="5710" r:id="rId20"/>
    <p:sldId id="5717" r:id="rId21"/>
    <p:sldId id="5723" r:id="rId22"/>
    <p:sldId id="5720" r:id="rId23"/>
    <p:sldId id="5721" r:id="rId24"/>
    <p:sldId id="5719" r:id="rId25"/>
    <p:sldId id="5718" r:id="rId26"/>
    <p:sldId id="5688" r:id="rId27"/>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09" userDrawn="1">
          <p15:clr>
            <a:srgbClr val="A4A3A4"/>
          </p15:clr>
        </p15:guide>
        <p15:guide id="2" pos="2189"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1AA365-5778-1266-1706-3834F94F20C3}" name="Haneen Wraikat" initials="HW" userId="KJ/MRKak35odWrQXvF2U6Wxi1eXcA4Rv/9I1q+cIXXw=" providerId="None"/>
  <p188:author id="{EC733F70-707B-DF6C-CA5C-BBA274A9DF17}" name="Shane Schamper" initials="SS" userId="sbwtu4tN+DVJBA6a2SZpvzH/3/7hLjbBjdDgtC+CWPM=" providerId="None"/>
  <p188:author id="{07A14AEC-FF34-5F38-06F0-0C2AA25A8896}" name="Madelaine Clapp" initials="MC" userId="gI6KqYf9XcGqek2njCZvxQOALoh1ztauDVny6xVVMt8="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atelyn Crain (MEDC)" initials="KC(" lastIdx="20" clrIdx="0">
    <p:extLst>
      <p:ext uri="{19B8F6BF-5375-455C-9EA6-DF929625EA0E}">
        <p15:presenceInfo xmlns:p15="http://schemas.microsoft.com/office/powerpoint/2012/main" userId="S::craink1@michigan.org::79ba9268-b862-404e-a435-a88b4ce871d3" providerId="AD"/>
      </p:ext>
    </p:extLst>
  </p:cmAuthor>
  <p:cmAuthor id="2" name="Paige Wirth (MEDC)" initials="PW(" lastIdx="18" clrIdx="1">
    <p:extLst>
      <p:ext uri="{19B8F6BF-5375-455C-9EA6-DF929625EA0E}">
        <p15:presenceInfo xmlns:p15="http://schemas.microsoft.com/office/powerpoint/2012/main" userId="S::wirthp1@michigan.org::72a793c9-4529-4a8b-a478-c5cf1a4c910f" providerId="AD"/>
      </p:ext>
    </p:extLst>
  </p:cmAuthor>
  <p:cmAuthor id="3" name="John Wellman (MEDC)" initials="JW(" lastIdx="1" clrIdx="2">
    <p:extLst>
      <p:ext uri="{19B8F6BF-5375-455C-9EA6-DF929625EA0E}">
        <p15:presenceInfo xmlns:p15="http://schemas.microsoft.com/office/powerpoint/2012/main" userId="S::wellmanj3@michigan.org::17187a09-aa98-40f8-a1b2-92e89db3cadd" providerId="AD"/>
      </p:ext>
    </p:extLst>
  </p:cmAuthor>
  <p:cmAuthor id="4" name="Courtney Overbey" initials="CO" lastIdx="10" clrIdx="3">
    <p:extLst>
      <p:ext uri="{19B8F6BF-5375-455C-9EA6-DF929625EA0E}">
        <p15:presenceInfo xmlns:p15="http://schemas.microsoft.com/office/powerpoint/2012/main" userId="S::overbeyc1@michigan.org::3d089298-48e5-4fdf-b0be-d8ecdb23a33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576"/>
    <a:srgbClr val="515151"/>
    <a:srgbClr val="14234F"/>
    <a:srgbClr val="BFBFBF"/>
    <a:srgbClr val="99C9E9"/>
    <a:srgbClr val="A09859"/>
    <a:srgbClr val="8AB7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0DC29A-35C7-48E0-9A69-F3F33564D677}" v="27" dt="2023-03-27T18:17:44.801"/>
    <p1510:client id="{13E5FD5D-C208-4683-9FC1-52793C05F5CB}" v="11" dt="2023-03-27T18:22:22.967"/>
    <p1510:client id="{146413E4-A43F-4B44-BB83-6589AAE35269}" v="5" dt="2023-03-27T18:22:16.107"/>
    <p1510:client id="{1A2EEDBF-D71A-460D-93FC-6226878F7525}" v="3633" dt="2023-03-03T14:25:08.303"/>
    <p1510:client id="{24B7034E-1979-497D-B204-BE43DBD8B1E7}" v="2203" dt="2023-03-15T15:43:53.619"/>
    <p1510:client id="{2D5EA2BB-928E-4E40-8C52-A2EA98B1331E}" v="3906" dt="2023-03-10T19:16:42.716"/>
    <p1510:client id="{353676D1-9692-4DA5-AF97-4E1D2026F336}" v="5683" dt="2023-02-24T21:48:45.395"/>
    <p1510:client id="{3F9820AF-D12C-4EEC-A830-16836BB2ED69}" v="500" dt="2023-03-03T15:05:30.962"/>
    <p1510:client id="{4066636E-3DF6-4C70-87D4-809AF9170FC4}" v="7" dt="2023-03-29T18:17:55.954"/>
    <p1510:client id="{44B87EB7-6261-4A11-8584-ABF98054768C}" v="2" dt="2023-03-20T13:48:20.536"/>
    <p1510:client id="{453D42A7-B9D9-4B02-9D7F-C2A9C0D447B2}" v="61" dt="2023-03-03T20:58:35.645"/>
    <p1510:client id="{48FD2691-205F-47D4-8245-9C55C899FFDD}" v="286" dt="2023-02-27T16:31:25.232"/>
    <p1510:client id="{50542CFA-10B6-447C-8313-B242E4D5A4CE}" v="4043" dt="2023-03-01T15:02:51.718"/>
    <p1510:client id="{5817428F-BEAF-4212-93F8-ABE9AEEE501E}" v="228" dt="2023-03-15T15:58:45.702"/>
    <p1510:client id="{6C6D965A-F988-40CF-8060-B0A5759FCDBF}" v="851" dt="2023-04-03T19:38:21.544"/>
    <p1510:client id="{712993D6-CF69-471E-B008-60595D478491}" v="20" dt="2023-03-15T15:13:18.465"/>
    <p1510:client id="{88BF4A00-B67D-4FDB-BF1D-C1588102E74E}" v="40" dt="2023-03-14T21:02:16.894"/>
    <p1510:client id="{975C66E6-A474-43BA-A636-75BD28C6E28A}" v="6" dt="2023-03-06T14:18:51.132"/>
    <p1510:client id="{97CF2A1F-2133-4B96-8222-CCE3D598010F}" v="104" dt="2022-10-25T14:23:39.049"/>
    <p1510:client id="{B745C2EE-AF37-4EC9-879B-8AE31731FCD4}" v="4" dt="2023-03-10T19:17:32.551"/>
    <p1510:client id="{F56DA436-92CD-4333-87D0-74840BA6120F}" v="2" dt="2023-03-10T19:35:42.915"/>
    <p1510:client id="{FA311FE3-A216-48E6-9AEB-A1F7B4C994A3}" v="79" dt="2023-04-07T15:51:38.1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84" autoAdjust="0"/>
    <p:restoredTop sz="96357" autoAdjust="0"/>
  </p:normalViewPr>
  <p:slideViewPr>
    <p:cSldViewPr snapToGrid="0" showGuides="1">
      <p:cViewPr varScale="1">
        <p:scale>
          <a:sx n="106" d="100"/>
          <a:sy n="106" d="100"/>
        </p:scale>
        <p:origin x="954" y="108"/>
      </p:cViewPr>
      <p:guideLst>
        <p:guide orient="horz" pos="2112"/>
        <p:guide pos="3840"/>
      </p:guideLst>
    </p:cSldViewPr>
  </p:slideViewPr>
  <p:notesTextViewPr>
    <p:cViewPr>
      <p:scale>
        <a:sx n="1" d="1"/>
        <a:sy n="1" d="1"/>
      </p:scale>
      <p:origin x="0" y="0"/>
    </p:cViewPr>
  </p:notesTextViewPr>
  <p:notesViewPr>
    <p:cSldViewPr snapToGrid="0" showGuides="1">
      <p:cViewPr varScale="1">
        <p:scale>
          <a:sx n="83" d="100"/>
          <a:sy n="83" d="100"/>
        </p:scale>
        <p:origin x="3828" y="96"/>
      </p:cViewPr>
      <p:guideLst>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delaine Clapp" userId="gI6KqYf9XcGqek2njCZvxQOALoh1ztauDVny6xVVMt8=" providerId="None" clId="Web-{13E5FD5D-C208-4683-9FC1-52793C05F5CB}"/>
    <pc:docChg chg="modSld">
      <pc:chgData name="Madelaine Clapp" userId="gI6KqYf9XcGqek2njCZvxQOALoh1ztauDVny6xVVMt8=" providerId="None" clId="Web-{13E5FD5D-C208-4683-9FC1-52793C05F5CB}" dt="2023-03-27T18:22:21.920" v="162"/>
      <pc:docMkLst>
        <pc:docMk/>
      </pc:docMkLst>
      <pc:sldChg chg="modSp delCm modNotes">
        <pc:chgData name="Madelaine Clapp" userId="gI6KqYf9XcGqek2njCZvxQOALoh1ztauDVny6xVVMt8=" providerId="None" clId="Web-{13E5FD5D-C208-4683-9FC1-52793C05F5CB}" dt="2023-03-27T18:22:21.920" v="162"/>
        <pc:sldMkLst>
          <pc:docMk/>
          <pc:sldMk cId="1381222539" sldId="5700"/>
        </pc:sldMkLst>
        <pc:spChg chg="mod">
          <ac:chgData name="Madelaine Clapp" userId="gI6KqYf9XcGqek2njCZvxQOALoh1ztauDVny6xVVMt8=" providerId="None" clId="Web-{13E5FD5D-C208-4683-9FC1-52793C05F5CB}" dt="2023-03-27T18:21:11.778" v="3" actId="20577"/>
          <ac:spMkLst>
            <pc:docMk/>
            <pc:sldMk cId="1381222539" sldId="5700"/>
            <ac:spMk id="3" creationId="{B1FD2F0A-97D7-97DC-5C41-2666F55EADB3}"/>
          </ac:spMkLst>
        </pc:spChg>
      </pc:sldChg>
      <pc:sldChg chg="delCm">
        <pc:chgData name="Madelaine Clapp" userId="gI6KqYf9XcGqek2njCZvxQOALoh1ztauDVny6xVVMt8=" providerId="None" clId="Web-{13E5FD5D-C208-4683-9FC1-52793C05F5CB}" dt="2023-03-27T18:20:56.106" v="1"/>
        <pc:sldMkLst>
          <pc:docMk/>
          <pc:sldMk cId="2916429979" sldId="5701"/>
        </pc:sldMkLst>
      </pc:sldChg>
      <pc:sldChg chg="modSp">
        <pc:chgData name="Madelaine Clapp" userId="gI6KqYf9XcGqek2njCZvxQOALoh1ztauDVny6xVVMt8=" providerId="None" clId="Web-{13E5FD5D-C208-4683-9FC1-52793C05F5CB}" dt="2023-03-27T18:20:01.402" v="0" actId="20577"/>
        <pc:sldMkLst>
          <pc:docMk/>
          <pc:sldMk cId="1967769076" sldId="5721"/>
        </pc:sldMkLst>
        <pc:spChg chg="mod">
          <ac:chgData name="Madelaine Clapp" userId="gI6KqYf9XcGqek2njCZvxQOALoh1ztauDVny6xVVMt8=" providerId="None" clId="Web-{13E5FD5D-C208-4683-9FC1-52793C05F5CB}" dt="2023-03-27T18:20:01.402" v="0" actId="20577"/>
          <ac:spMkLst>
            <pc:docMk/>
            <pc:sldMk cId="1967769076" sldId="5721"/>
            <ac:spMk id="4" creationId="{D5E0403C-1643-A216-D3CA-E13DF00AAB16}"/>
          </ac:spMkLst>
        </pc:spChg>
      </pc:sldChg>
    </pc:docChg>
  </pc:docChgLst>
  <pc:docChgLst>
    <pc:chgData name="Madelaine Clapp" userId="gI6KqYf9XcGqek2njCZvxQOALoh1ztauDVny6xVVMt8=" providerId="None" clId="Web-{2D5EA2BB-928E-4E40-8C52-A2EA98B1331E}"/>
    <pc:docChg chg="addSld modSld sldOrd">
      <pc:chgData name="Madelaine Clapp" userId="gI6KqYf9XcGqek2njCZvxQOALoh1ztauDVny6xVVMt8=" providerId="None" clId="Web-{2D5EA2BB-928E-4E40-8C52-A2EA98B1331E}" dt="2023-03-10T19:16:41.028" v="10779" actId="20577"/>
      <pc:docMkLst>
        <pc:docMk/>
      </pc:docMkLst>
      <pc:sldChg chg="addSp modSp">
        <pc:chgData name="Madelaine Clapp" userId="gI6KqYf9XcGqek2njCZvxQOALoh1ztauDVny6xVVMt8=" providerId="None" clId="Web-{2D5EA2BB-928E-4E40-8C52-A2EA98B1331E}" dt="2023-03-10T18:45:46.568" v="9217" actId="20577"/>
        <pc:sldMkLst>
          <pc:docMk/>
          <pc:sldMk cId="3859742996" sldId="5688"/>
        </pc:sldMkLst>
        <pc:spChg chg="add mod">
          <ac:chgData name="Madelaine Clapp" userId="gI6KqYf9XcGqek2njCZvxQOALoh1ztauDVny6xVVMt8=" providerId="None" clId="Web-{2D5EA2BB-928E-4E40-8C52-A2EA98B1331E}" dt="2023-03-10T18:45:46.568" v="9217" actId="20577"/>
          <ac:spMkLst>
            <pc:docMk/>
            <pc:sldMk cId="3859742996" sldId="5688"/>
            <ac:spMk id="4" creationId="{5722DEE8-145D-7181-D77E-7ACCC2F8DB76}"/>
          </ac:spMkLst>
        </pc:spChg>
      </pc:sldChg>
      <pc:sldChg chg="modSp">
        <pc:chgData name="Madelaine Clapp" userId="gI6KqYf9XcGqek2njCZvxQOALoh1ztauDVny6xVVMt8=" providerId="None" clId="Web-{2D5EA2BB-928E-4E40-8C52-A2EA98B1331E}" dt="2023-03-10T18:49:21.665" v="9422" actId="20577"/>
        <pc:sldMkLst>
          <pc:docMk/>
          <pc:sldMk cId="1381222539" sldId="5700"/>
        </pc:sldMkLst>
        <pc:spChg chg="mod">
          <ac:chgData name="Madelaine Clapp" userId="gI6KqYf9XcGqek2njCZvxQOALoh1ztauDVny6xVVMt8=" providerId="None" clId="Web-{2D5EA2BB-928E-4E40-8C52-A2EA98B1331E}" dt="2023-03-10T18:49:21.665" v="9422" actId="20577"/>
          <ac:spMkLst>
            <pc:docMk/>
            <pc:sldMk cId="1381222539" sldId="5700"/>
            <ac:spMk id="3" creationId="{B1FD2F0A-97D7-97DC-5C41-2666F55EADB3}"/>
          </ac:spMkLst>
        </pc:spChg>
        <pc:spChg chg="mod">
          <ac:chgData name="Madelaine Clapp" userId="gI6KqYf9XcGqek2njCZvxQOALoh1ztauDVny6xVVMt8=" providerId="None" clId="Web-{2D5EA2BB-928E-4E40-8C52-A2EA98B1331E}" dt="2023-03-10T18:47:17.147" v="9321" actId="20577"/>
          <ac:spMkLst>
            <pc:docMk/>
            <pc:sldMk cId="1381222539" sldId="5700"/>
            <ac:spMk id="10" creationId="{5CECE951-1F36-4959-AF6B-B176640599B5}"/>
          </ac:spMkLst>
        </pc:spChg>
      </pc:sldChg>
      <pc:sldChg chg="modSp modNotes">
        <pc:chgData name="Madelaine Clapp" userId="gI6KqYf9XcGqek2njCZvxQOALoh1ztauDVny6xVVMt8=" providerId="None" clId="Web-{2D5EA2BB-928E-4E40-8C52-A2EA98B1331E}" dt="2023-03-10T18:49:52.915" v="9443" actId="20577"/>
        <pc:sldMkLst>
          <pc:docMk/>
          <pc:sldMk cId="2916429979" sldId="5701"/>
        </pc:sldMkLst>
        <pc:spChg chg="mod">
          <ac:chgData name="Madelaine Clapp" userId="gI6KqYf9XcGqek2njCZvxQOALoh1ztauDVny6xVVMt8=" providerId="None" clId="Web-{2D5EA2BB-928E-4E40-8C52-A2EA98B1331E}" dt="2023-03-10T18:49:52.915" v="9443" actId="20577"/>
          <ac:spMkLst>
            <pc:docMk/>
            <pc:sldMk cId="2916429979" sldId="5701"/>
            <ac:spMk id="3" creationId="{B1FD2F0A-97D7-97DC-5C41-2666F55EADB3}"/>
          </ac:spMkLst>
        </pc:spChg>
        <pc:spChg chg="mod">
          <ac:chgData name="Madelaine Clapp" userId="gI6KqYf9XcGqek2njCZvxQOALoh1ztauDVny6xVVMt8=" providerId="None" clId="Web-{2D5EA2BB-928E-4E40-8C52-A2EA98B1331E}" dt="2023-03-10T18:49:45.571" v="9435" actId="20577"/>
          <ac:spMkLst>
            <pc:docMk/>
            <pc:sldMk cId="2916429979" sldId="5701"/>
            <ac:spMk id="10" creationId="{5CECE951-1F36-4959-AF6B-B176640599B5}"/>
          </ac:spMkLst>
        </pc:spChg>
      </pc:sldChg>
      <pc:sldChg chg="modSp modNotes">
        <pc:chgData name="Madelaine Clapp" userId="gI6KqYf9XcGqek2njCZvxQOALoh1ztauDVny6xVVMt8=" providerId="None" clId="Web-{2D5EA2BB-928E-4E40-8C52-A2EA98B1331E}" dt="2023-03-10T18:53:16.699" v="9869" actId="20577"/>
        <pc:sldMkLst>
          <pc:docMk/>
          <pc:sldMk cId="3685555094" sldId="5702"/>
        </pc:sldMkLst>
        <pc:spChg chg="mod">
          <ac:chgData name="Madelaine Clapp" userId="gI6KqYf9XcGqek2njCZvxQOALoh1ztauDVny6xVVMt8=" providerId="None" clId="Web-{2D5EA2BB-928E-4E40-8C52-A2EA98B1331E}" dt="2023-03-10T18:53:16.699" v="9869" actId="20577"/>
          <ac:spMkLst>
            <pc:docMk/>
            <pc:sldMk cId="3685555094" sldId="5702"/>
            <ac:spMk id="3" creationId="{B1FD2F0A-97D7-97DC-5C41-2666F55EADB3}"/>
          </ac:spMkLst>
        </pc:spChg>
      </pc:sldChg>
      <pc:sldChg chg="modSp modNotes">
        <pc:chgData name="Madelaine Clapp" userId="gI6KqYf9XcGqek2njCZvxQOALoh1ztauDVny6xVVMt8=" providerId="None" clId="Web-{2D5EA2BB-928E-4E40-8C52-A2EA98B1331E}" dt="2023-03-10T18:54:03.527" v="9880"/>
        <pc:sldMkLst>
          <pc:docMk/>
          <pc:sldMk cId="4174149951" sldId="5703"/>
        </pc:sldMkLst>
        <pc:spChg chg="mod">
          <ac:chgData name="Madelaine Clapp" userId="gI6KqYf9XcGqek2njCZvxQOALoh1ztauDVny6xVVMt8=" providerId="None" clId="Web-{2D5EA2BB-928E-4E40-8C52-A2EA98B1331E}" dt="2023-03-10T17:16:27.471" v="2845" actId="20577"/>
          <ac:spMkLst>
            <pc:docMk/>
            <pc:sldMk cId="4174149951" sldId="5703"/>
            <ac:spMk id="3" creationId="{B1FD2F0A-97D7-97DC-5C41-2666F55EADB3}"/>
          </ac:spMkLst>
        </pc:spChg>
      </pc:sldChg>
      <pc:sldChg chg="modNotes">
        <pc:chgData name="Madelaine Clapp" userId="gI6KqYf9XcGqek2njCZvxQOALoh1ztauDVny6xVVMt8=" providerId="None" clId="Web-{2D5EA2BB-928E-4E40-8C52-A2EA98B1331E}" dt="2023-03-10T18:57:17.123" v="10008"/>
        <pc:sldMkLst>
          <pc:docMk/>
          <pc:sldMk cId="535075053" sldId="5706"/>
        </pc:sldMkLst>
      </pc:sldChg>
      <pc:sldChg chg="modNotes">
        <pc:chgData name="Madelaine Clapp" userId="gI6KqYf9XcGqek2njCZvxQOALoh1ztauDVny6xVVMt8=" providerId="None" clId="Web-{2D5EA2BB-928E-4E40-8C52-A2EA98B1331E}" dt="2023-03-10T17:42:55.272" v="3637"/>
        <pc:sldMkLst>
          <pc:docMk/>
          <pc:sldMk cId="2728681495" sldId="5707"/>
        </pc:sldMkLst>
      </pc:sldChg>
      <pc:sldChg chg="modNotes">
        <pc:chgData name="Madelaine Clapp" userId="gI6KqYf9XcGqek2njCZvxQOALoh1ztauDVny6xVVMt8=" providerId="None" clId="Web-{2D5EA2BB-928E-4E40-8C52-A2EA98B1331E}" dt="2023-03-10T18:58:21.843" v="10026"/>
        <pc:sldMkLst>
          <pc:docMk/>
          <pc:sldMk cId="1435861244" sldId="5708"/>
        </pc:sldMkLst>
      </pc:sldChg>
      <pc:sldChg chg="modSp modNotes">
        <pc:chgData name="Madelaine Clapp" userId="gI6KqYf9XcGqek2njCZvxQOALoh1ztauDVny6xVVMt8=" providerId="None" clId="Web-{2D5EA2BB-928E-4E40-8C52-A2EA98B1331E}" dt="2023-03-10T19:04:21.394" v="10147" actId="20577"/>
        <pc:sldMkLst>
          <pc:docMk/>
          <pc:sldMk cId="3332982105" sldId="5710"/>
        </pc:sldMkLst>
        <pc:spChg chg="mod">
          <ac:chgData name="Madelaine Clapp" userId="gI6KqYf9XcGqek2njCZvxQOALoh1ztauDVny6xVVMt8=" providerId="None" clId="Web-{2D5EA2BB-928E-4E40-8C52-A2EA98B1331E}" dt="2023-03-10T19:04:21.394" v="10147" actId="20577"/>
          <ac:spMkLst>
            <pc:docMk/>
            <pc:sldMk cId="3332982105" sldId="5710"/>
            <ac:spMk id="10" creationId="{5CECE951-1F36-4959-AF6B-B176640599B5}"/>
          </ac:spMkLst>
        </pc:spChg>
      </pc:sldChg>
      <pc:sldChg chg="modSp modNotes">
        <pc:chgData name="Madelaine Clapp" userId="gI6KqYf9XcGqek2njCZvxQOALoh1ztauDVny6xVVMt8=" providerId="None" clId="Web-{2D5EA2BB-928E-4E40-8C52-A2EA98B1331E}" dt="2023-03-10T19:16:14.762" v="10777" actId="20577"/>
        <pc:sldMkLst>
          <pc:docMk/>
          <pc:sldMk cId="3118637991" sldId="5711"/>
        </pc:sldMkLst>
        <pc:spChg chg="mod">
          <ac:chgData name="Madelaine Clapp" userId="gI6KqYf9XcGqek2njCZvxQOALoh1ztauDVny6xVVMt8=" providerId="None" clId="Web-{2D5EA2BB-928E-4E40-8C52-A2EA98B1331E}" dt="2023-03-10T19:16:14.762" v="10777" actId="20577"/>
          <ac:spMkLst>
            <pc:docMk/>
            <pc:sldMk cId="3118637991" sldId="5711"/>
            <ac:spMk id="3" creationId="{F350D083-8D9D-1CBF-2664-966BFD9BA236}"/>
          </ac:spMkLst>
        </pc:spChg>
      </pc:sldChg>
      <pc:sldChg chg="modNotes">
        <pc:chgData name="Madelaine Clapp" userId="gI6KqYf9XcGqek2njCZvxQOALoh1ztauDVny6xVVMt8=" providerId="None" clId="Web-{2D5EA2BB-928E-4E40-8C52-A2EA98B1331E}" dt="2023-03-10T17:53:21.529" v="4779"/>
        <pc:sldMkLst>
          <pc:docMk/>
          <pc:sldMk cId="2155107439" sldId="5713"/>
        </pc:sldMkLst>
      </pc:sldChg>
      <pc:sldChg chg="modSp modNotes">
        <pc:chgData name="Madelaine Clapp" userId="gI6KqYf9XcGqek2njCZvxQOALoh1ztauDVny6xVVMt8=" providerId="None" clId="Web-{2D5EA2BB-928E-4E40-8C52-A2EA98B1331E}" dt="2023-03-10T19:16:41.028" v="10779" actId="20577"/>
        <pc:sldMkLst>
          <pc:docMk/>
          <pc:sldMk cId="4222880912" sldId="5714"/>
        </pc:sldMkLst>
        <pc:spChg chg="mod">
          <ac:chgData name="Madelaine Clapp" userId="gI6KqYf9XcGqek2njCZvxQOALoh1ztauDVny6xVVMt8=" providerId="None" clId="Web-{2D5EA2BB-928E-4E40-8C52-A2EA98B1331E}" dt="2023-03-10T19:16:41.028" v="10779" actId="20577"/>
          <ac:spMkLst>
            <pc:docMk/>
            <pc:sldMk cId="4222880912" sldId="5714"/>
            <ac:spMk id="4" creationId="{D5E0403C-1643-A216-D3CA-E13DF00AAB16}"/>
          </ac:spMkLst>
        </pc:spChg>
      </pc:sldChg>
      <pc:sldChg chg="modSp modNotes">
        <pc:chgData name="Madelaine Clapp" userId="gI6KqYf9XcGqek2njCZvxQOALoh1ztauDVny6xVVMt8=" providerId="None" clId="Web-{2D5EA2BB-928E-4E40-8C52-A2EA98B1331E}" dt="2023-03-10T19:00:11.063" v="10039" actId="20577"/>
        <pc:sldMkLst>
          <pc:docMk/>
          <pc:sldMk cId="1218657405" sldId="5715"/>
        </pc:sldMkLst>
        <pc:spChg chg="mod">
          <ac:chgData name="Madelaine Clapp" userId="gI6KqYf9XcGqek2njCZvxQOALoh1ztauDVny6xVVMt8=" providerId="None" clId="Web-{2D5EA2BB-928E-4E40-8C52-A2EA98B1331E}" dt="2023-03-10T19:00:11.063" v="10039" actId="20577"/>
          <ac:spMkLst>
            <pc:docMk/>
            <pc:sldMk cId="1218657405" sldId="5715"/>
            <ac:spMk id="4" creationId="{D5E0403C-1643-A216-D3CA-E13DF00AAB16}"/>
          </ac:spMkLst>
        </pc:spChg>
      </pc:sldChg>
      <pc:sldChg chg="modSp modNotes">
        <pc:chgData name="Madelaine Clapp" userId="gI6KqYf9XcGqek2njCZvxQOALoh1ztauDVny6xVVMt8=" providerId="None" clId="Web-{2D5EA2BB-928E-4E40-8C52-A2EA98B1331E}" dt="2023-03-10T19:00:49.548" v="10095" actId="20577"/>
        <pc:sldMkLst>
          <pc:docMk/>
          <pc:sldMk cId="1876205145" sldId="5716"/>
        </pc:sldMkLst>
        <pc:spChg chg="mod">
          <ac:chgData name="Madelaine Clapp" userId="gI6KqYf9XcGqek2njCZvxQOALoh1ztauDVny6xVVMt8=" providerId="None" clId="Web-{2D5EA2BB-928E-4E40-8C52-A2EA98B1331E}" dt="2023-03-10T19:00:49.548" v="10095" actId="20577"/>
          <ac:spMkLst>
            <pc:docMk/>
            <pc:sldMk cId="1876205145" sldId="5716"/>
            <ac:spMk id="4" creationId="{D5E0403C-1643-A216-D3CA-E13DF00AAB16}"/>
          </ac:spMkLst>
        </pc:spChg>
      </pc:sldChg>
      <pc:sldChg chg="modSp modNotes">
        <pc:chgData name="Madelaine Clapp" userId="gI6KqYf9XcGqek2njCZvxQOALoh1ztauDVny6xVVMt8=" providerId="None" clId="Web-{2D5EA2BB-928E-4E40-8C52-A2EA98B1331E}" dt="2023-03-10T19:04:27.144" v="10148" actId="20577"/>
        <pc:sldMkLst>
          <pc:docMk/>
          <pc:sldMk cId="3130187757" sldId="5717"/>
        </pc:sldMkLst>
        <pc:spChg chg="mod">
          <ac:chgData name="Madelaine Clapp" userId="gI6KqYf9XcGqek2njCZvxQOALoh1ztauDVny6xVVMt8=" providerId="None" clId="Web-{2D5EA2BB-928E-4E40-8C52-A2EA98B1331E}" dt="2023-03-10T19:04:27.144" v="10148" actId="20577"/>
          <ac:spMkLst>
            <pc:docMk/>
            <pc:sldMk cId="3130187757" sldId="5717"/>
            <ac:spMk id="10" creationId="{5CECE951-1F36-4959-AF6B-B176640599B5}"/>
          </ac:spMkLst>
        </pc:spChg>
      </pc:sldChg>
      <pc:sldChg chg="modSp ord modNotes">
        <pc:chgData name="Madelaine Clapp" userId="gI6KqYf9XcGqek2njCZvxQOALoh1ztauDVny6xVVMt8=" providerId="None" clId="Web-{2D5EA2BB-928E-4E40-8C52-A2EA98B1331E}" dt="2023-03-10T19:16:00.153" v="10776"/>
        <pc:sldMkLst>
          <pc:docMk/>
          <pc:sldMk cId="2169381208" sldId="5718"/>
        </pc:sldMkLst>
        <pc:spChg chg="mod">
          <ac:chgData name="Madelaine Clapp" userId="gI6KqYf9XcGqek2njCZvxQOALoh1ztauDVny6xVVMt8=" providerId="None" clId="Web-{2D5EA2BB-928E-4E40-8C52-A2EA98B1331E}" dt="2023-03-10T18:23:09.349" v="7184" actId="20577"/>
          <ac:spMkLst>
            <pc:docMk/>
            <pc:sldMk cId="2169381208" sldId="5718"/>
            <ac:spMk id="4" creationId="{D5E0403C-1643-A216-D3CA-E13DF00AAB16}"/>
          </ac:spMkLst>
        </pc:spChg>
        <pc:spChg chg="mod">
          <ac:chgData name="Madelaine Clapp" userId="gI6KqYf9XcGqek2njCZvxQOALoh1ztauDVny6xVVMt8=" providerId="None" clId="Web-{2D5EA2BB-928E-4E40-8C52-A2EA98B1331E}" dt="2023-03-10T19:05:05.286" v="10172" actId="20577"/>
          <ac:spMkLst>
            <pc:docMk/>
            <pc:sldMk cId="2169381208" sldId="5718"/>
            <ac:spMk id="10" creationId="{5CECE951-1F36-4959-AF6B-B176640599B5}"/>
          </ac:spMkLst>
        </pc:spChg>
      </pc:sldChg>
      <pc:sldChg chg="modSp ord modNotes">
        <pc:chgData name="Madelaine Clapp" userId="gI6KqYf9XcGqek2njCZvxQOALoh1ztauDVny6xVVMt8=" providerId="None" clId="Web-{2D5EA2BB-928E-4E40-8C52-A2EA98B1331E}" dt="2023-03-10T19:15:44.574" v="10768" actId="20577"/>
        <pc:sldMkLst>
          <pc:docMk/>
          <pc:sldMk cId="3563196000" sldId="5719"/>
        </pc:sldMkLst>
        <pc:spChg chg="mod">
          <ac:chgData name="Madelaine Clapp" userId="gI6KqYf9XcGqek2njCZvxQOALoh1ztauDVny6xVVMt8=" providerId="None" clId="Web-{2D5EA2BB-928E-4E40-8C52-A2EA98B1331E}" dt="2023-03-10T19:15:44.574" v="10768" actId="20577"/>
          <ac:spMkLst>
            <pc:docMk/>
            <pc:sldMk cId="3563196000" sldId="5719"/>
            <ac:spMk id="4" creationId="{D5E0403C-1643-A216-D3CA-E13DF00AAB16}"/>
          </ac:spMkLst>
        </pc:spChg>
        <pc:spChg chg="mod">
          <ac:chgData name="Madelaine Clapp" userId="gI6KqYf9XcGqek2njCZvxQOALoh1ztauDVny6xVVMt8=" providerId="None" clId="Web-{2D5EA2BB-928E-4E40-8C52-A2EA98B1331E}" dt="2023-03-10T19:05:01.082" v="10171" actId="20577"/>
          <ac:spMkLst>
            <pc:docMk/>
            <pc:sldMk cId="3563196000" sldId="5719"/>
            <ac:spMk id="10" creationId="{5CECE951-1F36-4959-AF6B-B176640599B5}"/>
          </ac:spMkLst>
        </pc:spChg>
      </pc:sldChg>
      <pc:sldChg chg="modSp modNotes">
        <pc:chgData name="Madelaine Clapp" userId="gI6KqYf9XcGqek2njCZvxQOALoh1ztauDVny6xVVMt8=" providerId="None" clId="Web-{2D5EA2BB-928E-4E40-8C52-A2EA98B1331E}" dt="2023-03-10T19:04:42.301" v="10163" actId="20577"/>
        <pc:sldMkLst>
          <pc:docMk/>
          <pc:sldMk cId="3580925611" sldId="5720"/>
        </pc:sldMkLst>
        <pc:spChg chg="mod">
          <ac:chgData name="Madelaine Clapp" userId="gI6KqYf9XcGqek2njCZvxQOALoh1ztauDVny6xVVMt8=" providerId="None" clId="Web-{2D5EA2BB-928E-4E40-8C52-A2EA98B1331E}" dt="2023-03-10T18:40:30.096" v="8859" actId="20577"/>
          <ac:spMkLst>
            <pc:docMk/>
            <pc:sldMk cId="3580925611" sldId="5720"/>
            <ac:spMk id="4" creationId="{D5E0403C-1643-A216-D3CA-E13DF00AAB16}"/>
          </ac:spMkLst>
        </pc:spChg>
        <pc:spChg chg="mod">
          <ac:chgData name="Madelaine Clapp" userId="gI6KqYf9XcGqek2njCZvxQOALoh1ztauDVny6xVVMt8=" providerId="None" clId="Web-{2D5EA2BB-928E-4E40-8C52-A2EA98B1331E}" dt="2023-03-10T19:04:42.301" v="10163" actId="20577"/>
          <ac:spMkLst>
            <pc:docMk/>
            <pc:sldMk cId="3580925611" sldId="5720"/>
            <ac:spMk id="10" creationId="{5CECE951-1F36-4959-AF6B-B176640599B5}"/>
          </ac:spMkLst>
        </pc:spChg>
      </pc:sldChg>
      <pc:sldChg chg="modSp modNotes">
        <pc:chgData name="Madelaine Clapp" userId="gI6KqYf9XcGqek2njCZvxQOALoh1ztauDVny6xVVMt8=" providerId="None" clId="Web-{2D5EA2BB-928E-4E40-8C52-A2EA98B1331E}" dt="2023-03-10T19:04:53.832" v="10165" actId="20577"/>
        <pc:sldMkLst>
          <pc:docMk/>
          <pc:sldMk cId="1967769076" sldId="5721"/>
        </pc:sldMkLst>
        <pc:spChg chg="mod">
          <ac:chgData name="Madelaine Clapp" userId="gI6KqYf9XcGqek2njCZvxQOALoh1ztauDVny6xVVMt8=" providerId="None" clId="Web-{2D5EA2BB-928E-4E40-8C52-A2EA98B1331E}" dt="2023-03-10T18:43:02.535" v="8981" actId="20577"/>
          <ac:spMkLst>
            <pc:docMk/>
            <pc:sldMk cId="1967769076" sldId="5721"/>
            <ac:spMk id="4" creationId="{D5E0403C-1643-A216-D3CA-E13DF00AAB16}"/>
          </ac:spMkLst>
        </pc:spChg>
        <pc:spChg chg="mod">
          <ac:chgData name="Madelaine Clapp" userId="gI6KqYf9XcGqek2njCZvxQOALoh1ztauDVny6xVVMt8=" providerId="None" clId="Web-{2D5EA2BB-928E-4E40-8C52-A2EA98B1331E}" dt="2023-03-10T19:04:53.832" v="10165" actId="20577"/>
          <ac:spMkLst>
            <pc:docMk/>
            <pc:sldMk cId="1967769076" sldId="5721"/>
            <ac:spMk id="10" creationId="{5CECE951-1F36-4959-AF6B-B176640599B5}"/>
          </ac:spMkLst>
        </pc:spChg>
      </pc:sldChg>
      <pc:sldChg chg="modSp add replId">
        <pc:chgData name="Madelaine Clapp" userId="gI6KqYf9XcGqek2njCZvxQOALoh1ztauDVny6xVVMt8=" providerId="None" clId="Web-{2D5EA2BB-928E-4E40-8C52-A2EA98B1331E}" dt="2023-03-10T19:04:35.066" v="10156" actId="20577"/>
        <pc:sldMkLst>
          <pc:docMk/>
          <pc:sldMk cId="954596100" sldId="5723"/>
        </pc:sldMkLst>
        <pc:spChg chg="mod">
          <ac:chgData name="Madelaine Clapp" userId="gI6KqYf9XcGqek2njCZvxQOALoh1ztauDVny6xVVMt8=" providerId="None" clId="Web-{2D5EA2BB-928E-4E40-8C52-A2EA98B1331E}" dt="2023-03-10T19:04:35.066" v="10156" actId="20577"/>
          <ac:spMkLst>
            <pc:docMk/>
            <pc:sldMk cId="954596100" sldId="5723"/>
            <ac:spMk id="10" creationId="{5CECE951-1F36-4959-AF6B-B176640599B5}"/>
          </ac:spMkLst>
        </pc:spChg>
      </pc:sldChg>
    </pc:docChg>
  </pc:docChgLst>
  <pc:docChgLst>
    <pc:chgData name="Haneen Wraikat" userId="KJ/MRKak35odWrQXvF2U6Wxi1eXcA4Rv/9I1q+cIXXw=" providerId="None" clId="Web-{975C66E6-A474-43BA-A636-75BD28C6E28A}"/>
    <pc:docChg chg="modSld">
      <pc:chgData name="Haneen Wraikat" userId="KJ/MRKak35odWrQXvF2U6Wxi1eXcA4Rv/9I1q+cIXXw=" providerId="None" clId="Web-{975C66E6-A474-43BA-A636-75BD28C6E28A}" dt="2023-03-06T14:18:08.475" v="4" actId="20577"/>
      <pc:docMkLst>
        <pc:docMk/>
      </pc:docMkLst>
      <pc:sldChg chg="modSp">
        <pc:chgData name="Haneen Wraikat" userId="KJ/MRKak35odWrQXvF2U6Wxi1eXcA4Rv/9I1q+cIXXw=" providerId="None" clId="Web-{975C66E6-A474-43BA-A636-75BD28C6E28A}" dt="2023-03-06T14:18:08.475" v="4" actId="20577"/>
        <pc:sldMkLst>
          <pc:docMk/>
          <pc:sldMk cId="955654591" sldId="5722"/>
        </pc:sldMkLst>
        <pc:spChg chg="mod">
          <ac:chgData name="Haneen Wraikat" userId="KJ/MRKak35odWrQXvF2U6Wxi1eXcA4Rv/9I1q+cIXXw=" providerId="None" clId="Web-{975C66E6-A474-43BA-A636-75BD28C6E28A}" dt="2023-03-06T14:18:08.475" v="4" actId="20577"/>
          <ac:spMkLst>
            <pc:docMk/>
            <pc:sldMk cId="955654591" sldId="5722"/>
            <ac:spMk id="13" creationId="{C36BF139-F6EE-04DB-BC98-AEF3ED71E055}"/>
          </ac:spMkLst>
        </pc:spChg>
      </pc:sldChg>
    </pc:docChg>
  </pc:docChgLst>
  <pc:docChgLst>
    <pc:chgData clId="Web-{1A2EEDBF-D71A-460D-93FC-6226878F7525}"/>
    <pc:docChg chg="modSld">
      <pc:chgData name="" userId="" providerId="" clId="Web-{1A2EEDBF-D71A-460D-93FC-6226878F7525}" dt="2023-03-03T14:10:15.340" v="0" actId="20577"/>
      <pc:docMkLst>
        <pc:docMk/>
      </pc:docMkLst>
      <pc:sldChg chg="modSp">
        <pc:chgData name="" userId="" providerId="" clId="Web-{1A2EEDBF-D71A-460D-93FC-6226878F7525}" dt="2023-03-03T14:10:15.340" v="0" actId="20577"/>
        <pc:sldMkLst>
          <pc:docMk/>
          <pc:sldMk cId="3580925611" sldId="5720"/>
        </pc:sldMkLst>
        <pc:spChg chg="mod">
          <ac:chgData name="" userId="" providerId="" clId="Web-{1A2EEDBF-D71A-460D-93FC-6226878F7525}" dt="2023-03-03T14:10:15.340" v="0" actId="20577"/>
          <ac:spMkLst>
            <pc:docMk/>
            <pc:sldMk cId="3580925611" sldId="5720"/>
            <ac:spMk id="4" creationId="{D5E0403C-1643-A216-D3CA-E13DF00AAB16}"/>
          </ac:spMkLst>
        </pc:spChg>
      </pc:sldChg>
    </pc:docChg>
  </pc:docChgLst>
  <pc:docChgLst>
    <pc:chgData name="Haneen Wraikat" userId="KJ/MRKak35odWrQXvF2U6Wxi1eXcA4Rv/9I1q+cIXXw=" providerId="None" clId="Web-{712993D6-CF69-471E-B008-60595D478491}"/>
    <pc:docChg chg="mod modSld">
      <pc:chgData name="Haneen Wraikat" userId="KJ/MRKak35odWrQXvF2U6Wxi1eXcA4Rv/9I1q+cIXXw=" providerId="None" clId="Web-{712993D6-CF69-471E-B008-60595D478491}" dt="2023-03-15T15:13:18.465" v="19" actId="1076"/>
      <pc:docMkLst>
        <pc:docMk/>
      </pc:docMkLst>
      <pc:sldChg chg="modCm">
        <pc:chgData name="Haneen Wraikat" userId="KJ/MRKak35odWrQXvF2U6Wxi1eXcA4Rv/9I1q+cIXXw=" providerId="None" clId="Web-{712993D6-CF69-471E-B008-60595D478491}" dt="2023-03-15T13:06:21.517" v="2"/>
        <pc:sldMkLst>
          <pc:docMk/>
          <pc:sldMk cId="1167455443" sldId="5689"/>
        </pc:sldMkLst>
      </pc:sldChg>
      <pc:sldChg chg="addSp modSp">
        <pc:chgData name="Haneen Wraikat" userId="KJ/MRKak35odWrQXvF2U6Wxi1eXcA4Rv/9I1q+cIXXw=" providerId="None" clId="Web-{712993D6-CF69-471E-B008-60595D478491}" dt="2023-03-15T14:14:26.567" v="6" actId="1076"/>
        <pc:sldMkLst>
          <pc:docMk/>
          <pc:sldMk cId="2916429979" sldId="5701"/>
        </pc:sldMkLst>
        <pc:spChg chg="mod">
          <ac:chgData name="Haneen Wraikat" userId="KJ/MRKak35odWrQXvF2U6Wxi1eXcA4Rv/9I1q+cIXXw=" providerId="None" clId="Web-{712993D6-CF69-471E-B008-60595D478491}" dt="2023-03-15T14:14:24.551" v="5" actId="14100"/>
          <ac:spMkLst>
            <pc:docMk/>
            <pc:sldMk cId="2916429979" sldId="5701"/>
            <ac:spMk id="3" creationId="{B1FD2F0A-97D7-97DC-5C41-2666F55EADB3}"/>
          </ac:spMkLst>
        </pc:spChg>
        <pc:picChg chg="add mod">
          <ac:chgData name="Haneen Wraikat" userId="KJ/MRKak35odWrQXvF2U6Wxi1eXcA4Rv/9I1q+cIXXw=" providerId="None" clId="Web-{712993D6-CF69-471E-B008-60595D478491}" dt="2023-03-15T14:14:26.567" v="6" actId="1076"/>
          <ac:picMkLst>
            <pc:docMk/>
            <pc:sldMk cId="2916429979" sldId="5701"/>
            <ac:picMk id="2" creationId="{FE7293EB-747A-2268-F490-489433A770DD}"/>
          </ac:picMkLst>
        </pc:picChg>
      </pc:sldChg>
      <pc:sldChg chg="addSp modSp">
        <pc:chgData name="Haneen Wraikat" userId="KJ/MRKak35odWrQXvF2U6Wxi1eXcA4Rv/9I1q+cIXXw=" providerId="None" clId="Web-{712993D6-CF69-471E-B008-60595D478491}" dt="2023-03-15T14:19:19.742" v="9" actId="1076"/>
        <pc:sldMkLst>
          <pc:docMk/>
          <pc:sldMk cId="3685555094" sldId="5702"/>
        </pc:sldMkLst>
        <pc:spChg chg="mod">
          <ac:chgData name="Haneen Wraikat" userId="KJ/MRKak35odWrQXvF2U6Wxi1eXcA4Rv/9I1q+cIXXw=" providerId="None" clId="Web-{712993D6-CF69-471E-B008-60595D478491}" dt="2023-03-15T14:19:17.929" v="8" actId="14100"/>
          <ac:spMkLst>
            <pc:docMk/>
            <pc:sldMk cId="3685555094" sldId="5702"/>
            <ac:spMk id="3" creationId="{B1FD2F0A-97D7-97DC-5C41-2666F55EADB3}"/>
          </ac:spMkLst>
        </pc:spChg>
        <pc:picChg chg="add mod">
          <ac:chgData name="Haneen Wraikat" userId="KJ/MRKak35odWrQXvF2U6Wxi1eXcA4Rv/9I1q+cIXXw=" providerId="None" clId="Web-{712993D6-CF69-471E-B008-60595D478491}" dt="2023-03-15T14:19:19.742" v="9" actId="1076"/>
          <ac:picMkLst>
            <pc:docMk/>
            <pc:sldMk cId="3685555094" sldId="5702"/>
            <ac:picMk id="2" creationId="{4619D29B-41CD-1F52-4675-D0319803041B}"/>
          </ac:picMkLst>
        </pc:picChg>
      </pc:sldChg>
      <pc:sldChg chg="addSp modSp">
        <pc:chgData name="Haneen Wraikat" userId="KJ/MRKak35odWrQXvF2U6Wxi1eXcA4Rv/9I1q+cIXXw=" providerId="None" clId="Web-{712993D6-CF69-471E-B008-60595D478491}" dt="2023-03-15T14:23:18.214" v="12" actId="14100"/>
        <pc:sldMkLst>
          <pc:docMk/>
          <pc:sldMk cId="4174149951" sldId="5703"/>
        </pc:sldMkLst>
        <pc:spChg chg="mod">
          <ac:chgData name="Haneen Wraikat" userId="KJ/MRKak35odWrQXvF2U6Wxi1eXcA4Rv/9I1q+cIXXw=" providerId="None" clId="Web-{712993D6-CF69-471E-B008-60595D478491}" dt="2023-03-15T14:23:18.214" v="12" actId="14100"/>
          <ac:spMkLst>
            <pc:docMk/>
            <pc:sldMk cId="4174149951" sldId="5703"/>
            <ac:spMk id="3" creationId="{B1FD2F0A-97D7-97DC-5C41-2666F55EADB3}"/>
          </ac:spMkLst>
        </pc:spChg>
        <pc:picChg chg="add mod">
          <ac:chgData name="Haneen Wraikat" userId="KJ/MRKak35odWrQXvF2U6Wxi1eXcA4Rv/9I1q+cIXXw=" providerId="None" clId="Web-{712993D6-CF69-471E-B008-60595D478491}" dt="2023-03-15T14:23:13.729" v="11" actId="1076"/>
          <ac:picMkLst>
            <pc:docMk/>
            <pc:sldMk cId="4174149951" sldId="5703"/>
            <ac:picMk id="2" creationId="{B3ADDB1E-F137-4D45-3AFC-4EA00B3ED8D1}"/>
          </ac:picMkLst>
        </pc:picChg>
      </pc:sldChg>
      <pc:sldChg chg="addSp modSp">
        <pc:chgData name="Haneen Wraikat" userId="KJ/MRKak35odWrQXvF2U6Wxi1eXcA4Rv/9I1q+cIXXw=" providerId="None" clId="Web-{712993D6-CF69-471E-B008-60595D478491}" dt="2023-03-15T14:27:23.545" v="16" actId="1076"/>
        <pc:sldMkLst>
          <pc:docMk/>
          <pc:sldMk cId="535075053" sldId="5706"/>
        </pc:sldMkLst>
        <pc:spChg chg="mod">
          <ac:chgData name="Haneen Wraikat" userId="KJ/MRKak35odWrQXvF2U6Wxi1eXcA4Rv/9I1q+cIXXw=" providerId="None" clId="Web-{712993D6-CF69-471E-B008-60595D478491}" dt="2023-03-15T14:27:20.342" v="15" actId="14100"/>
          <ac:spMkLst>
            <pc:docMk/>
            <pc:sldMk cId="535075053" sldId="5706"/>
            <ac:spMk id="4" creationId="{D5E0403C-1643-A216-D3CA-E13DF00AAB16}"/>
          </ac:spMkLst>
        </pc:spChg>
        <pc:picChg chg="add mod">
          <ac:chgData name="Haneen Wraikat" userId="KJ/MRKak35odWrQXvF2U6Wxi1eXcA4Rv/9I1q+cIXXw=" providerId="None" clId="Web-{712993D6-CF69-471E-B008-60595D478491}" dt="2023-03-15T14:27:23.545" v="16" actId="1076"/>
          <ac:picMkLst>
            <pc:docMk/>
            <pc:sldMk cId="535075053" sldId="5706"/>
            <ac:picMk id="2" creationId="{1612DEB6-6F7C-54AB-2122-47AD74468E54}"/>
          </ac:picMkLst>
        </pc:picChg>
      </pc:sldChg>
      <pc:sldChg chg="addSp modSp">
        <pc:chgData name="Haneen Wraikat" userId="KJ/MRKak35odWrQXvF2U6Wxi1eXcA4Rv/9I1q+cIXXw=" providerId="None" clId="Web-{712993D6-CF69-471E-B008-60595D478491}" dt="2023-03-15T15:13:18.465" v="19" actId="1076"/>
        <pc:sldMkLst>
          <pc:docMk/>
          <pc:sldMk cId="4222880912" sldId="5714"/>
        </pc:sldMkLst>
        <pc:picChg chg="add mod">
          <ac:chgData name="Haneen Wraikat" userId="KJ/MRKak35odWrQXvF2U6Wxi1eXcA4Rv/9I1q+cIXXw=" providerId="None" clId="Web-{712993D6-CF69-471E-B008-60595D478491}" dt="2023-03-15T15:13:18.465" v="19" actId="1076"/>
          <ac:picMkLst>
            <pc:docMk/>
            <pc:sldMk cId="4222880912" sldId="5714"/>
            <ac:picMk id="2" creationId="{18463F97-51B9-9AD0-E888-6FB46EBCE455}"/>
          </ac:picMkLst>
        </pc:picChg>
      </pc:sldChg>
      <pc:sldChg chg="delSp">
        <pc:chgData name="Haneen Wraikat" userId="KJ/MRKak35odWrQXvF2U6Wxi1eXcA4Rv/9I1q+cIXXw=" providerId="None" clId="Web-{712993D6-CF69-471E-B008-60595D478491}" dt="2023-03-15T14:39:34.148" v="17"/>
        <pc:sldMkLst>
          <pc:docMk/>
          <pc:sldMk cId="1368933399" sldId="5725"/>
        </pc:sldMkLst>
        <pc:picChg chg="del">
          <ac:chgData name="Haneen Wraikat" userId="KJ/MRKak35odWrQXvF2U6Wxi1eXcA4Rv/9I1q+cIXXw=" providerId="None" clId="Web-{712993D6-CF69-471E-B008-60595D478491}" dt="2023-03-15T14:39:34.148" v="17"/>
          <ac:picMkLst>
            <pc:docMk/>
            <pc:sldMk cId="1368933399" sldId="5725"/>
            <ac:picMk id="2" creationId="{21A23A7B-EF5F-E0D8-B21C-21AADA904C21}"/>
          </ac:picMkLst>
        </pc:picChg>
      </pc:sldChg>
    </pc:docChg>
  </pc:docChgLst>
  <pc:docChgLst>
    <pc:chgData name="Madelaine Clapp" userId="gI6KqYf9XcGqek2njCZvxQOALoh1ztauDVny6xVVMt8=" providerId="None" clId="Web-{48FD2691-205F-47D4-8245-9C55C899FFDD}"/>
    <pc:docChg chg="modSld sldOrd">
      <pc:chgData name="Madelaine Clapp" userId="gI6KqYf9XcGqek2njCZvxQOALoh1ztauDVny6xVVMt8=" providerId="None" clId="Web-{48FD2691-205F-47D4-8245-9C55C899FFDD}" dt="2023-02-27T16:31:25.232" v="149"/>
      <pc:docMkLst>
        <pc:docMk/>
      </pc:docMkLst>
      <pc:sldChg chg="modSp">
        <pc:chgData name="Madelaine Clapp" userId="gI6KqYf9XcGqek2njCZvxQOALoh1ztauDVny6xVVMt8=" providerId="None" clId="Web-{48FD2691-205F-47D4-8245-9C55C899FFDD}" dt="2023-02-27T15:19:36.024" v="145" actId="20577"/>
        <pc:sldMkLst>
          <pc:docMk/>
          <pc:sldMk cId="3685555094" sldId="5702"/>
        </pc:sldMkLst>
        <pc:spChg chg="mod">
          <ac:chgData name="Madelaine Clapp" userId="gI6KqYf9XcGqek2njCZvxQOALoh1ztauDVny6xVVMt8=" providerId="None" clId="Web-{48FD2691-205F-47D4-8245-9C55C899FFDD}" dt="2023-02-27T15:19:36.024" v="145" actId="20577"/>
          <ac:spMkLst>
            <pc:docMk/>
            <pc:sldMk cId="3685555094" sldId="5702"/>
            <ac:spMk id="3" creationId="{B1FD2F0A-97D7-97DC-5C41-2666F55EADB3}"/>
          </ac:spMkLst>
        </pc:spChg>
        <pc:spChg chg="mod">
          <ac:chgData name="Madelaine Clapp" userId="gI6KqYf9XcGqek2njCZvxQOALoh1ztauDVny6xVVMt8=" providerId="None" clId="Web-{48FD2691-205F-47D4-8245-9C55C899FFDD}" dt="2023-02-27T14:26:04.321" v="10" actId="20577"/>
          <ac:spMkLst>
            <pc:docMk/>
            <pc:sldMk cId="3685555094" sldId="5702"/>
            <ac:spMk id="10" creationId="{5CECE951-1F36-4959-AF6B-B176640599B5}"/>
          </ac:spMkLst>
        </pc:spChg>
      </pc:sldChg>
      <pc:sldChg chg="modSp">
        <pc:chgData name="Madelaine Clapp" userId="gI6KqYf9XcGqek2njCZvxQOALoh1ztauDVny6xVVMt8=" providerId="None" clId="Web-{48FD2691-205F-47D4-8245-9C55C899FFDD}" dt="2023-02-27T14:57:08.850" v="113" actId="20577"/>
        <pc:sldMkLst>
          <pc:docMk/>
          <pc:sldMk cId="4174149951" sldId="5703"/>
        </pc:sldMkLst>
        <pc:spChg chg="mod">
          <ac:chgData name="Madelaine Clapp" userId="gI6KqYf9XcGqek2njCZvxQOALoh1ztauDVny6xVVMt8=" providerId="None" clId="Web-{48FD2691-205F-47D4-8245-9C55C899FFDD}" dt="2023-02-27T14:57:08.850" v="113" actId="20577"/>
          <ac:spMkLst>
            <pc:docMk/>
            <pc:sldMk cId="4174149951" sldId="5703"/>
            <ac:spMk id="3" creationId="{B1FD2F0A-97D7-97DC-5C41-2666F55EADB3}"/>
          </ac:spMkLst>
        </pc:spChg>
      </pc:sldChg>
      <pc:sldChg chg="ord">
        <pc:chgData name="Madelaine Clapp" userId="gI6KqYf9XcGqek2njCZvxQOALoh1ztauDVny6xVVMt8=" providerId="None" clId="Web-{48FD2691-205F-47D4-8245-9C55C899FFDD}" dt="2023-02-27T16:30:06.012" v="148"/>
        <pc:sldMkLst>
          <pc:docMk/>
          <pc:sldMk cId="2972482188" sldId="5704"/>
        </pc:sldMkLst>
      </pc:sldChg>
      <pc:sldChg chg="ord">
        <pc:chgData name="Madelaine Clapp" userId="gI6KqYf9XcGqek2njCZvxQOALoh1ztauDVny6xVVMt8=" providerId="None" clId="Web-{48FD2691-205F-47D4-8245-9C55C899FFDD}" dt="2023-02-27T16:31:25.232" v="149"/>
        <pc:sldMkLst>
          <pc:docMk/>
          <pc:sldMk cId="746627266" sldId="5705"/>
        </pc:sldMkLst>
      </pc:sldChg>
      <pc:sldChg chg="modSp">
        <pc:chgData name="Madelaine Clapp" userId="gI6KqYf9XcGqek2njCZvxQOALoh1ztauDVny6xVVMt8=" providerId="None" clId="Web-{48FD2691-205F-47D4-8245-9C55C899FFDD}" dt="2023-02-27T16:29:07.512" v="147" actId="20577"/>
        <pc:sldMkLst>
          <pc:docMk/>
          <pc:sldMk cId="1435861244" sldId="5708"/>
        </pc:sldMkLst>
        <pc:spChg chg="mod">
          <ac:chgData name="Madelaine Clapp" userId="gI6KqYf9XcGqek2njCZvxQOALoh1ztauDVny6xVVMt8=" providerId="None" clId="Web-{48FD2691-205F-47D4-8245-9C55C899FFDD}" dt="2023-02-27T16:29:07.512" v="147" actId="20577"/>
          <ac:spMkLst>
            <pc:docMk/>
            <pc:sldMk cId="1435861244" sldId="5708"/>
            <ac:spMk id="4" creationId="{D5E0403C-1643-A216-D3CA-E13DF00AAB16}"/>
          </ac:spMkLst>
        </pc:spChg>
      </pc:sldChg>
    </pc:docChg>
  </pc:docChgLst>
  <pc:docChgLst>
    <pc:chgData name="Madelaine Clapp" userId="gI6KqYf9XcGqek2njCZvxQOALoh1ztauDVny6xVVMt8=" providerId="None" clId="Web-{080DC29A-35C7-48E0-9A69-F3F33564D677}"/>
    <pc:docChg chg="modSld">
      <pc:chgData name="Madelaine Clapp" userId="gI6KqYf9XcGqek2njCZvxQOALoh1ztauDVny6xVVMt8=" providerId="None" clId="Web-{080DC29A-35C7-48E0-9A69-F3F33564D677}" dt="2023-03-27T18:17:43.597" v="13"/>
      <pc:docMkLst>
        <pc:docMk/>
      </pc:docMkLst>
      <pc:sldChg chg="modSp delCm modCm">
        <pc:chgData name="Madelaine Clapp" userId="gI6KqYf9XcGqek2njCZvxQOALoh1ztauDVny6xVVMt8=" providerId="None" clId="Web-{080DC29A-35C7-48E0-9A69-F3F33564D677}" dt="2023-03-27T18:16:15.549" v="7" actId="20577"/>
        <pc:sldMkLst>
          <pc:docMk/>
          <pc:sldMk cId="4174149951" sldId="5703"/>
        </pc:sldMkLst>
        <pc:spChg chg="mod">
          <ac:chgData name="Madelaine Clapp" userId="gI6KqYf9XcGqek2njCZvxQOALoh1ztauDVny6xVVMt8=" providerId="None" clId="Web-{080DC29A-35C7-48E0-9A69-F3F33564D677}" dt="2023-03-27T18:16:15.549" v="7" actId="20577"/>
          <ac:spMkLst>
            <pc:docMk/>
            <pc:sldMk cId="4174149951" sldId="5703"/>
            <ac:spMk id="3" creationId="{B1FD2F0A-97D7-97DC-5C41-2666F55EADB3}"/>
          </ac:spMkLst>
        </pc:spChg>
      </pc:sldChg>
      <pc:sldChg chg="modSp modCm">
        <pc:chgData name="Madelaine Clapp" userId="gI6KqYf9XcGqek2njCZvxQOALoh1ztauDVny6xVVMt8=" providerId="None" clId="Web-{080DC29A-35C7-48E0-9A69-F3F33564D677}" dt="2023-03-27T18:17:43.597" v="13"/>
        <pc:sldMkLst>
          <pc:docMk/>
          <pc:sldMk cId="1967769076" sldId="5721"/>
        </pc:sldMkLst>
        <pc:spChg chg="mod">
          <ac:chgData name="Madelaine Clapp" userId="gI6KqYf9XcGqek2njCZvxQOALoh1ztauDVny6xVVMt8=" providerId="None" clId="Web-{080DC29A-35C7-48E0-9A69-F3F33564D677}" dt="2023-03-27T18:17:17.956" v="12" actId="20577"/>
          <ac:spMkLst>
            <pc:docMk/>
            <pc:sldMk cId="1967769076" sldId="5721"/>
            <ac:spMk id="4" creationId="{D5E0403C-1643-A216-D3CA-E13DF00AAB16}"/>
          </ac:spMkLst>
        </pc:spChg>
      </pc:sldChg>
      <pc:sldChg chg="modSp delCm">
        <pc:chgData name="Madelaine Clapp" userId="gI6KqYf9XcGqek2njCZvxQOALoh1ztauDVny6xVVMt8=" providerId="None" clId="Web-{080DC29A-35C7-48E0-9A69-F3F33564D677}" dt="2023-03-27T18:17:00.284" v="11" actId="20577"/>
        <pc:sldMkLst>
          <pc:docMk/>
          <pc:sldMk cId="1368933399" sldId="5725"/>
        </pc:sldMkLst>
        <pc:spChg chg="mod">
          <ac:chgData name="Madelaine Clapp" userId="gI6KqYf9XcGqek2njCZvxQOALoh1ztauDVny6xVVMt8=" providerId="None" clId="Web-{080DC29A-35C7-48E0-9A69-F3F33564D677}" dt="2023-03-27T18:17:00.284" v="11" actId="20577"/>
          <ac:spMkLst>
            <pc:docMk/>
            <pc:sldMk cId="1368933399" sldId="5725"/>
            <ac:spMk id="4" creationId="{D5E0403C-1643-A216-D3CA-E13DF00AAB16}"/>
          </ac:spMkLst>
        </pc:spChg>
      </pc:sldChg>
    </pc:docChg>
  </pc:docChgLst>
  <pc:docChgLst>
    <pc:chgData name="Amiee Evans" userId="b5f377b2-ed02-4282-bdce-7aae3f9804be" providerId="ADAL" clId="{52980329-9BC5-4FF4-BE7D-C1A377CC4BB9}"/>
    <pc:docChg chg="modSld">
      <pc:chgData name="Amiee Evans" userId="b5f377b2-ed02-4282-bdce-7aae3f9804be" providerId="ADAL" clId="{52980329-9BC5-4FF4-BE7D-C1A377CC4BB9}" dt="2020-06-16T19:40:30.841" v="66" actId="20577"/>
      <pc:docMkLst>
        <pc:docMk/>
      </pc:docMkLst>
      <pc:sldChg chg="modSp mod">
        <pc:chgData name="Amiee Evans" userId="b5f377b2-ed02-4282-bdce-7aae3f9804be" providerId="ADAL" clId="{52980329-9BC5-4FF4-BE7D-C1A377CC4BB9}" dt="2020-06-16T19:40:30.841" v="66" actId="20577"/>
        <pc:sldMkLst>
          <pc:docMk/>
          <pc:sldMk cId="1167455443" sldId="5689"/>
        </pc:sldMkLst>
        <pc:spChg chg="mod">
          <ac:chgData name="Amiee Evans" userId="b5f377b2-ed02-4282-bdce-7aae3f9804be" providerId="ADAL" clId="{52980329-9BC5-4FF4-BE7D-C1A377CC4BB9}" dt="2020-06-16T19:40:30.841" v="66" actId="20577"/>
          <ac:spMkLst>
            <pc:docMk/>
            <pc:sldMk cId="1167455443" sldId="5689"/>
            <ac:spMk id="5" creationId="{E05E0490-26BA-4CFD-86D5-6A4E7CBAA11C}"/>
          </ac:spMkLst>
        </pc:spChg>
        <pc:spChg chg="mod">
          <ac:chgData name="Amiee Evans" userId="b5f377b2-ed02-4282-bdce-7aae3f9804be" providerId="ADAL" clId="{52980329-9BC5-4FF4-BE7D-C1A377CC4BB9}" dt="2020-06-16T19:40:17.683" v="51" actId="20577"/>
          <ac:spMkLst>
            <pc:docMk/>
            <pc:sldMk cId="1167455443" sldId="5689"/>
            <ac:spMk id="10" creationId="{12D30747-0B37-4868-86C3-1B745CD3D98C}"/>
          </ac:spMkLst>
        </pc:spChg>
      </pc:sldChg>
    </pc:docChg>
  </pc:docChgLst>
  <pc:docChgLst>
    <pc:chgData name="Haneen Wraikat" userId="KJ/MRKak35odWrQXvF2U6Wxi1eXcA4Rv/9I1q+cIXXw=" providerId="None" clId="Web-{146413E4-A43F-4B44-BB83-6589AAE35269}"/>
    <pc:docChg chg="modSld">
      <pc:chgData name="Haneen Wraikat" userId="KJ/MRKak35odWrQXvF2U6Wxi1eXcA4Rv/9I1q+cIXXw=" providerId="None" clId="Web-{146413E4-A43F-4B44-BB83-6589AAE35269}" dt="2023-03-27T18:22:11.497" v="1" actId="20577"/>
      <pc:docMkLst>
        <pc:docMk/>
      </pc:docMkLst>
      <pc:sldChg chg="modSp">
        <pc:chgData name="Haneen Wraikat" userId="KJ/MRKak35odWrQXvF2U6Wxi1eXcA4Rv/9I1q+cIXXw=" providerId="None" clId="Web-{146413E4-A43F-4B44-BB83-6589AAE35269}" dt="2023-03-27T18:22:11.497" v="1" actId="20577"/>
        <pc:sldMkLst>
          <pc:docMk/>
          <pc:sldMk cId="1967769076" sldId="5721"/>
        </pc:sldMkLst>
        <pc:spChg chg="mod">
          <ac:chgData name="Haneen Wraikat" userId="KJ/MRKak35odWrQXvF2U6Wxi1eXcA4Rv/9I1q+cIXXw=" providerId="None" clId="Web-{146413E4-A43F-4B44-BB83-6589AAE35269}" dt="2023-03-27T18:22:11.497" v="1" actId="20577"/>
          <ac:spMkLst>
            <pc:docMk/>
            <pc:sldMk cId="1967769076" sldId="5721"/>
            <ac:spMk id="4" creationId="{D5E0403C-1643-A216-D3CA-E13DF00AAB16}"/>
          </ac:spMkLst>
        </pc:spChg>
      </pc:sldChg>
    </pc:docChg>
  </pc:docChgLst>
  <pc:docChgLst>
    <pc:chgData name="Madelaine Clapp" userId="gI6KqYf9XcGqek2njCZvxQOALoh1ztauDVny6xVVMt8=" providerId="None" clId="Web-{6C6D965A-F988-40CF-8060-B0A5759FCDBF}"/>
    <pc:docChg chg="addSld modSld">
      <pc:chgData name="Madelaine Clapp" userId="gI6KqYf9XcGqek2njCZvxQOALoh1ztauDVny6xVVMt8=" providerId="None" clId="Web-{6C6D965A-F988-40CF-8060-B0A5759FCDBF}" dt="2023-04-03T19:49:49.242" v="2228"/>
      <pc:docMkLst>
        <pc:docMk/>
      </pc:docMkLst>
      <pc:sldChg chg="modSp delCm modNotes">
        <pc:chgData name="Madelaine Clapp" userId="gI6KqYf9XcGqek2njCZvxQOALoh1ztauDVny6xVVMt8=" providerId="None" clId="Web-{6C6D965A-F988-40CF-8060-B0A5759FCDBF}" dt="2023-04-03T19:49:49.242" v="2228"/>
        <pc:sldMkLst>
          <pc:docMk/>
          <pc:sldMk cId="4222880912" sldId="5714"/>
        </pc:sldMkLst>
        <pc:spChg chg="mod">
          <ac:chgData name="Madelaine Clapp" userId="gI6KqYf9XcGqek2njCZvxQOALoh1ztauDVny6xVVMt8=" providerId="None" clId="Web-{6C6D965A-F988-40CF-8060-B0A5759FCDBF}" dt="2023-04-03T19:33:00.633" v="1496" actId="20577"/>
          <ac:spMkLst>
            <pc:docMk/>
            <pc:sldMk cId="4222880912" sldId="5714"/>
            <ac:spMk id="10" creationId="{5CECE951-1F36-4959-AF6B-B176640599B5}"/>
          </ac:spMkLst>
        </pc:spChg>
      </pc:sldChg>
      <pc:sldChg chg="modSp">
        <pc:chgData name="Madelaine Clapp" userId="gI6KqYf9XcGqek2njCZvxQOALoh1ztauDVny6xVVMt8=" providerId="None" clId="Web-{6C6D965A-F988-40CF-8060-B0A5759FCDBF}" dt="2023-04-03T19:33:08.961" v="1499" actId="20577"/>
        <pc:sldMkLst>
          <pc:docMk/>
          <pc:sldMk cId="1218657405" sldId="5715"/>
        </pc:sldMkLst>
        <pc:spChg chg="mod">
          <ac:chgData name="Madelaine Clapp" userId="gI6KqYf9XcGqek2njCZvxQOALoh1ztauDVny6xVVMt8=" providerId="None" clId="Web-{6C6D965A-F988-40CF-8060-B0A5759FCDBF}" dt="2023-04-03T19:33:08.961" v="1499" actId="20577"/>
          <ac:spMkLst>
            <pc:docMk/>
            <pc:sldMk cId="1218657405" sldId="5715"/>
            <ac:spMk id="10" creationId="{5CECE951-1F36-4959-AF6B-B176640599B5}"/>
          </ac:spMkLst>
        </pc:spChg>
      </pc:sldChg>
      <pc:sldChg chg="modSp">
        <pc:chgData name="Madelaine Clapp" userId="gI6KqYf9XcGqek2njCZvxQOALoh1ztauDVny6xVVMt8=" providerId="None" clId="Web-{6C6D965A-F988-40CF-8060-B0A5759FCDBF}" dt="2023-04-03T19:33:14.367" v="1501" actId="20577"/>
        <pc:sldMkLst>
          <pc:docMk/>
          <pc:sldMk cId="1876205145" sldId="5716"/>
        </pc:sldMkLst>
        <pc:spChg chg="mod">
          <ac:chgData name="Madelaine Clapp" userId="gI6KqYf9XcGqek2njCZvxQOALoh1ztauDVny6xVVMt8=" providerId="None" clId="Web-{6C6D965A-F988-40CF-8060-B0A5759FCDBF}" dt="2023-04-03T19:33:14.367" v="1501" actId="20577"/>
          <ac:spMkLst>
            <pc:docMk/>
            <pc:sldMk cId="1876205145" sldId="5716"/>
            <ac:spMk id="10" creationId="{5CECE951-1F36-4959-AF6B-B176640599B5}"/>
          </ac:spMkLst>
        </pc:spChg>
      </pc:sldChg>
      <pc:sldChg chg="modSp modNotes">
        <pc:chgData name="Madelaine Clapp" userId="gI6KqYf9XcGqek2njCZvxQOALoh1ztauDVny6xVVMt8=" providerId="None" clId="Web-{6C6D965A-F988-40CF-8060-B0A5759FCDBF}" dt="2023-04-03T19:38:14.012" v="1925"/>
        <pc:sldMkLst>
          <pc:docMk/>
          <pc:sldMk cId="811098617" sldId="5726"/>
        </pc:sldMkLst>
        <pc:spChg chg="mod">
          <ac:chgData name="Madelaine Clapp" userId="gI6KqYf9XcGqek2njCZvxQOALoh1ztauDVny6xVVMt8=" providerId="None" clId="Web-{6C6D965A-F988-40CF-8060-B0A5759FCDBF}" dt="2023-04-03T19:32:43.429" v="1488" actId="20577"/>
          <ac:spMkLst>
            <pc:docMk/>
            <pc:sldMk cId="811098617" sldId="5726"/>
            <ac:spMk id="10" creationId="{5CECE951-1F36-4959-AF6B-B176640599B5}"/>
          </ac:spMkLst>
        </pc:spChg>
      </pc:sldChg>
      <pc:sldChg chg="addSp delSp modSp add replId modNotes">
        <pc:chgData name="Madelaine Clapp" userId="gI6KqYf9XcGqek2njCZvxQOALoh1ztauDVny6xVVMt8=" providerId="None" clId="Web-{6C6D965A-F988-40CF-8060-B0A5759FCDBF}" dt="2023-04-03T19:32:15.054" v="1479"/>
        <pc:sldMkLst>
          <pc:docMk/>
          <pc:sldMk cId="152844985" sldId="5728"/>
        </pc:sldMkLst>
        <pc:spChg chg="add mod">
          <ac:chgData name="Madelaine Clapp" userId="gI6KqYf9XcGqek2njCZvxQOALoh1ztauDVny6xVVMt8=" providerId="None" clId="Web-{6C6D965A-F988-40CF-8060-B0A5759FCDBF}" dt="2023-04-03T19:28:28.253" v="1294" actId="20577"/>
          <ac:spMkLst>
            <pc:docMk/>
            <pc:sldMk cId="152844985" sldId="5728"/>
            <ac:spMk id="3" creationId="{6BD3DC2E-1B7C-5348-A3FA-070F1773F661}"/>
          </ac:spMkLst>
        </pc:spChg>
        <pc:spChg chg="mod">
          <ac:chgData name="Madelaine Clapp" userId="gI6KqYf9XcGqek2njCZvxQOALoh1ztauDVny6xVVMt8=" providerId="None" clId="Web-{6C6D965A-F988-40CF-8060-B0A5759FCDBF}" dt="2023-04-03T18:34:02.340" v="9" actId="20577"/>
          <ac:spMkLst>
            <pc:docMk/>
            <pc:sldMk cId="152844985" sldId="5728"/>
            <ac:spMk id="10" creationId="{5CECE951-1F36-4959-AF6B-B176640599B5}"/>
          </ac:spMkLst>
        </pc:spChg>
        <pc:picChg chg="del">
          <ac:chgData name="Madelaine Clapp" userId="gI6KqYf9XcGqek2njCZvxQOALoh1ztauDVny6xVVMt8=" providerId="None" clId="Web-{6C6D965A-F988-40CF-8060-B0A5759FCDBF}" dt="2023-04-03T18:34:03.434" v="10"/>
          <ac:picMkLst>
            <pc:docMk/>
            <pc:sldMk cId="152844985" sldId="5728"/>
            <ac:picMk id="5" creationId="{552805A3-43C3-E522-AE9C-F80E1350B863}"/>
          </ac:picMkLst>
        </pc:picChg>
      </pc:sldChg>
    </pc:docChg>
  </pc:docChgLst>
  <pc:docChgLst>
    <pc:chgData name="Madelaine Clapp" userId="gI6KqYf9XcGqek2njCZvxQOALoh1ztauDVny6xVVMt8=" providerId="None" clId="Web-{50542CFA-10B6-447C-8313-B242E4D5A4CE}"/>
    <pc:docChg chg="addSld delSld modSld sldOrd">
      <pc:chgData name="Madelaine Clapp" userId="gI6KqYf9XcGqek2njCZvxQOALoh1ztauDVny6xVVMt8=" providerId="None" clId="Web-{50542CFA-10B6-447C-8313-B242E4D5A4CE}" dt="2023-03-01T15:02:51.718" v="2095" actId="20577"/>
      <pc:docMkLst>
        <pc:docMk/>
      </pc:docMkLst>
      <pc:sldChg chg="modSp">
        <pc:chgData name="Madelaine Clapp" userId="gI6KqYf9XcGqek2njCZvxQOALoh1ztauDVny6xVVMt8=" providerId="None" clId="Web-{50542CFA-10B6-447C-8313-B242E4D5A4CE}" dt="2023-03-01T12:35:55.343" v="8" actId="20577"/>
        <pc:sldMkLst>
          <pc:docMk/>
          <pc:sldMk cId="4174149951" sldId="5703"/>
        </pc:sldMkLst>
        <pc:spChg chg="mod">
          <ac:chgData name="Madelaine Clapp" userId="gI6KqYf9XcGqek2njCZvxQOALoh1ztauDVny6xVVMt8=" providerId="None" clId="Web-{50542CFA-10B6-447C-8313-B242E4D5A4CE}" dt="2023-03-01T12:35:55.343" v="8" actId="20577"/>
          <ac:spMkLst>
            <pc:docMk/>
            <pc:sldMk cId="4174149951" sldId="5703"/>
            <ac:spMk id="3" creationId="{B1FD2F0A-97D7-97DC-5C41-2666F55EADB3}"/>
          </ac:spMkLst>
        </pc:spChg>
      </pc:sldChg>
      <pc:sldChg chg="ord">
        <pc:chgData name="Madelaine Clapp" userId="gI6KqYf9XcGqek2njCZvxQOALoh1ztauDVny6xVVMt8=" providerId="None" clId="Web-{50542CFA-10B6-447C-8313-B242E4D5A4CE}" dt="2023-03-01T14:45:11.250" v="1713"/>
        <pc:sldMkLst>
          <pc:docMk/>
          <pc:sldMk cId="746627266" sldId="5705"/>
        </pc:sldMkLst>
      </pc:sldChg>
      <pc:sldChg chg="modSp">
        <pc:chgData name="Madelaine Clapp" userId="gI6KqYf9XcGqek2njCZvxQOALoh1ztauDVny6xVVMt8=" providerId="None" clId="Web-{50542CFA-10B6-447C-8313-B242E4D5A4CE}" dt="2023-03-01T12:36:55.343" v="19" actId="20577"/>
        <pc:sldMkLst>
          <pc:docMk/>
          <pc:sldMk cId="535075053" sldId="5706"/>
        </pc:sldMkLst>
        <pc:spChg chg="mod">
          <ac:chgData name="Madelaine Clapp" userId="gI6KqYf9XcGqek2njCZvxQOALoh1ztauDVny6xVVMt8=" providerId="None" clId="Web-{50542CFA-10B6-447C-8313-B242E4D5A4CE}" dt="2023-03-01T12:36:55.343" v="19" actId="20577"/>
          <ac:spMkLst>
            <pc:docMk/>
            <pc:sldMk cId="535075053" sldId="5706"/>
            <ac:spMk id="4" creationId="{D5E0403C-1643-A216-D3CA-E13DF00AAB16}"/>
          </ac:spMkLst>
        </pc:spChg>
      </pc:sldChg>
      <pc:sldChg chg="addSp delSp modSp ord">
        <pc:chgData name="Madelaine Clapp" userId="gI6KqYf9XcGqek2njCZvxQOALoh1ztauDVny6xVVMt8=" providerId="None" clId="Web-{50542CFA-10B6-447C-8313-B242E4D5A4CE}" dt="2023-03-01T15:02:51.718" v="2095" actId="20577"/>
        <pc:sldMkLst>
          <pc:docMk/>
          <pc:sldMk cId="3332982105" sldId="5710"/>
        </pc:sldMkLst>
        <pc:spChg chg="mod">
          <ac:chgData name="Madelaine Clapp" userId="gI6KqYf9XcGqek2njCZvxQOALoh1ztauDVny6xVVMt8=" providerId="None" clId="Web-{50542CFA-10B6-447C-8313-B242E4D5A4CE}" dt="2023-03-01T15:02:51.718" v="2095" actId="20577"/>
          <ac:spMkLst>
            <pc:docMk/>
            <pc:sldMk cId="3332982105" sldId="5710"/>
            <ac:spMk id="4" creationId="{D5E0403C-1643-A216-D3CA-E13DF00AAB16}"/>
          </ac:spMkLst>
        </pc:spChg>
        <pc:picChg chg="add del mod">
          <ac:chgData name="Madelaine Clapp" userId="gI6KqYf9XcGqek2njCZvxQOALoh1ztauDVny6xVVMt8=" providerId="None" clId="Web-{50542CFA-10B6-447C-8313-B242E4D5A4CE}" dt="2023-03-01T14:54:01.226" v="1834"/>
          <ac:picMkLst>
            <pc:docMk/>
            <pc:sldMk cId="3332982105" sldId="5710"/>
            <ac:picMk id="2" creationId="{54467F19-4FD2-B9A7-7A77-71018CB6AFFE}"/>
          </ac:picMkLst>
        </pc:picChg>
      </pc:sldChg>
      <pc:sldChg chg="modSp">
        <pc:chgData name="Madelaine Clapp" userId="gI6KqYf9XcGqek2njCZvxQOALoh1ztauDVny6xVVMt8=" providerId="None" clId="Web-{50542CFA-10B6-447C-8313-B242E4D5A4CE}" dt="2023-03-01T14:48:52.050" v="1817" actId="20577"/>
        <pc:sldMkLst>
          <pc:docMk/>
          <pc:sldMk cId="3118637991" sldId="5711"/>
        </pc:sldMkLst>
        <pc:spChg chg="mod">
          <ac:chgData name="Madelaine Clapp" userId="gI6KqYf9XcGqek2njCZvxQOALoh1ztauDVny6xVVMt8=" providerId="None" clId="Web-{50542CFA-10B6-447C-8313-B242E4D5A4CE}" dt="2023-03-01T14:48:52.050" v="1817" actId="20577"/>
          <ac:spMkLst>
            <pc:docMk/>
            <pc:sldMk cId="3118637991" sldId="5711"/>
            <ac:spMk id="3" creationId="{F350D083-8D9D-1CBF-2664-966BFD9BA236}"/>
          </ac:spMkLst>
        </pc:spChg>
      </pc:sldChg>
      <pc:sldChg chg="del">
        <pc:chgData name="Madelaine Clapp" userId="gI6KqYf9XcGqek2njCZvxQOALoh1ztauDVny6xVVMt8=" providerId="None" clId="Web-{50542CFA-10B6-447C-8313-B242E4D5A4CE}" dt="2023-03-01T14:45:30.844" v="1714"/>
        <pc:sldMkLst>
          <pc:docMk/>
          <pc:sldMk cId="73821657" sldId="5712"/>
        </pc:sldMkLst>
      </pc:sldChg>
      <pc:sldChg chg="addSp delSp modSp add replId">
        <pc:chgData name="Madelaine Clapp" userId="gI6KqYf9XcGqek2njCZvxQOALoh1ztauDVny6xVVMt8=" providerId="None" clId="Web-{50542CFA-10B6-447C-8313-B242E4D5A4CE}" dt="2023-03-01T14:24:03.435" v="384" actId="20577"/>
        <pc:sldMkLst>
          <pc:docMk/>
          <pc:sldMk cId="2155107439" sldId="5713"/>
        </pc:sldMkLst>
        <pc:spChg chg="mod">
          <ac:chgData name="Madelaine Clapp" userId="gI6KqYf9XcGqek2njCZvxQOALoh1ztauDVny6xVVMt8=" providerId="None" clId="Web-{50542CFA-10B6-447C-8313-B242E4D5A4CE}" dt="2023-03-01T14:24:03.435" v="384" actId="20577"/>
          <ac:spMkLst>
            <pc:docMk/>
            <pc:sldMk cId="2155107439" sldId="5713"/>
            <ac:spMk id="4" creationId="{D5E0403C-1643-A216-D3CA-E13DF00AAB16}"/>
          </ac:spMkLst>
        </pc:spChg>
        <pc:spChg chg="mod">
          <ac:chgData name="Madelaine Clapp" userId="gI6KqYf9XcGqek2njCZvxQOALoh1ztauDVny6xVVMt8=" providerId="None" clId="Web-{50542CFA-10B6-447C-8313-B242E4D5A4CE}" dt="2023-03-01T13:34:50.109" v="25" actId="20577"/>
          <ac:spMkLst>
            <pc:docMk/>
            <pc:sldMk cId="2155107439" sldId="5713"/>
            <ac:spMk id="10" creationId="{5CECE951-1F36-4959-AF6B-B176640599B5}"/>
          </ac:spMkLst>
        </pc:spChg>
        <pc:picChg chg="add del mod">
          <ac:chgData name="Madelaine Clapp" userId="gI6KqYf9XcGqek2njCZvxQOALoh1ztauDVny6xVVMt8=" providerId="None" clId="Web-{50542CFA-10B6-447C-8313-B242E4D5A4CE}" dt="2023-03-01T13:40:08.602" v="152"/>
          <ac:picMkLst>
            <pc:docMk/>
            <pc:sldMk cId="2155107439" sldId="5713"/>
            <ac:picMk id="2" creationId="{D8CAEB86-ABC2-5AE4-47FF-306AD67F7E3C}"/>
          </ac:picMkLst>
        </pc:picChg>
        <pc:picChg chg="add mod">
          <ac:chgData name="Madelaine Clapp" userId="gI6KqYf9XcGqek2njCZvxQOALoh1ztauDVny6xVVMt8=" providerId="None" clId="Web-{50542CFA-10B6-447C-8313-B242E4D5A4CE}" dt="2023-03-01T14:23:46.403" v="368" actId="1076"/>
          <ac:picMkLst>
            <pc:docMk/>
            <pc:sldMk cId="2155107439" sldId="5713"/>
            <ac:picMk id="3" creationId="{D21B9F7A-0707-5CF5-83B7-E8F7DFE8EFCA}"/>
          </ac:picMkLst>
        </pc:picChg>
        <pc:picChg chg="add del mod">
          <ac:chgData name="Madelaine Clapp" userId="gI6KqYf9XcGqek2njCZvxQOALoh1ztauDVny6xVVMt8=" providerId="None" clId="Web-{50542CFA-10B6-447C-8313-B242E4D5A4CE}" dt="2023-03-01T13:42:51.481" v="170"/>
          <ac:picMkLst>
            <pc:docMk/>
            <pc:sldMk cId="2155107439" sldId="5713"/>
            <ac:picMk id="5" creationId="{0B89E809-E120-CBC9-DAB2-64ECC77630FF}"/>
          </ac:picMkLst>
        </pc:picChg>
        <pc:picChg chg="add mod">
          <ac:chgData name="Madelaine Clapp" userId="gI6KqYf9XcGqek2njCZvxQOALoh1ztauDVny6xVVMt8=" providerId="None" clId="Web-{50542CFA-10B6-447C-8313-B242E4D5A4CE}" dt="2023-03-01T14:23:38.138" v="358" actId="14100"/>
          <ac:picMkLst>
            <pc:docMk/>
            <pc:sldMk cId="2155107439" sldId="5713"/>
            <ac:picMk id="6" creationId="{34B6A0C8-22C7-2C97-5230-2310E9511B6E}"/>
          </ac:picMkLst>
        </pc:picChg>
      </pc:sldChg>
      <pc:sldChg chg="addSp delSp modSp add replId">
        <pc:chgData name="Madelaine Clapp" userId="gI6KqYf9XcGqek2njCZvxQOALoh1ztauDVny6xVVMt8=" providerId="None" clId="Web-{50542CFA-10B6-447C-8313-B242E4D5A4CE}" dt="2023-03-01T14:43:03.139" v="1706" actId="20577"/>
        <pc:sldMkLst>
          <pc:docMk/>
          <pc:sldMk cId="4222880912" sldId="5714"/>
        </pc:sldMkLst>
        <pc:spChg chg="mod">
          <ac:chgData name="Madelaine Clapp" userId="gI6KqYf9XcGqek2njCZvxQOALoh1ztauDVny6xVVMt8=" providerId="None" clId="Web-{50542CFA-10B6-447C-8313-B242E4D5A4CE}" dt="2023-03-01T14:43:03.139" v="1706" actId="20577"/>
          <ac:spMkLst>
            <pc:docMk/>
            <pc:sldMk cId="4222880912" sldId="5714"/>
            <ac:spMk id="4" creationId="{D5E0403C-1643-A216-D3CA-E13DF00AAB16}"/>
          </ac:spMkLst>
        </pc:spChg>
        <pc:spChg chg="mod">
          <ac:chgData name="Madelaine Clapp" userId="gI6KqYf9XcGqek2njCZvxQOALoh1ztauDVny6xVVMt8=" providerId="None" clId="Web-{50542CFA-10B6-447C-8313-B242E4D5A4CE}" dt="2023-03-01T14:24:05.857" v="385" actId="20577"/>
          <ac:spMkLst>
            <pc:docMk/>
            <pc:sldMk cId="4222880912" sldId="5714"/>
            <ac:spMk id="10" creationId="{5CECE951-1F36-4959-AF6B-B176640599B5}"/>
          </ac:spMkLst>
        </pc:spChg>
        <pc:picChg chg="add del mod">
          <ac:chgData name="Madelaine Clapp" userId="gI6KqYf9XcGqek2njCZvxQOALoh1ztauDVny6xVVMt8=" providerId="None" clId="Web-{50542CFA-10B6-447C-8313-B242E4D5A4CE}" dt="2023-03-01T14:31:12.832" v="794"/>
          <ac:picMkLst>
            <pc:docMk/>
            <pc:sldMk cId="4222880912" sldId="5714"/>
            <ac:picMk id="2" creationId="{65FDFE76-473C-D4F1-9C13-BA01500EF2B4}"/>
          </ac:picMkLst>
        </pc:picChg>
        <pc:picChg chg="del">
          <ac:chgData name="Madelaine Clapp" userId="gI6KqYf9XcGqek2njCZvxQOALoh1ztauDVny6xVVMt8=" providerId="None" clId="Web-{50542CFA-10B6-447C-8313-B242E4D5A4CE}" dt="2023-03-01T13:44:19.155" v="176"/>
          <ac:picMkLst>
            <pc:docMk/>
            <pc:sldMk cId="4222880912" sldId="5714"/>
            <ac:picMk id="3" creationId="{D21B9F7A-0707-5CF5-83B7-E8F7DFE8EFCA}"/>
          </ac:picMkLst>
        </pc:picChg>
        <pc:picChg chg="del">
          <ac:chgData name="Madelaine Clapp" userId="gI6KqYf9XcGqek2njCZvxQOALoh1ztauDVny6xVVMt8=" providerId="None" clId="Web-{50542CFA-10B6-447C-8313-B242E4D5A4CE}" dt="2023-03-01T13:44:19.593" v="177"/>
          <ac:picMkLst>
            <pc:docMk/>
            <pc:sldMk cId="4222880912" sldId="5714"/>
            <ac:picMk id="6" creationId="{34B6A0C8-22C7-2C97-5230-2310E9511B6E}"/>
          </ac:picMkLst>
        </pc:picChg>
      </pc:sldChg>
      <pc:sldChg chg="modSp add replId">
        <pc:chgData name="Madelaine Clapp" userId="gI6KqYf9XcGqek2njCZvxQOALoh1ztauDVny6xVVMt8=" providerId="None" clId="Web-{50542CFA-10B6-447C-8313-B242E4D5A4CE}" dt="2023-03-01T14:43:09.170" v="1711" actId="20577"/>
        <pc:sldMkLst>
          <pc:docMk/>
          <pc:sldMk cId="1218657405" sldId="5715"/>
        </pc:sldMkLst>
        <pc:spChg chg="mod">
          <ac:chgData name="Madelaine Clapp" userId="gI6KqYf9XcGqek2njCZvxQOALoh1ztauDVny6xVVMt8=" providerId="None" clId="Web-{50542CFA-10B6-447C-8313-B242E4D5A4CE}" dt="2023-03-01T14:43:09.170" v="1711" actId="20577"/>
          <ac:spMkLst>
            <pc:docMk/>
            <pc:sldMk cId="1218657405" sldId="5715"/>
            <ac:spMk id="4" creationId="{D5E0403C-1643-A216-D3CA-E13DF00AAB16}"/>
          </ac:spMkLst>
        </pc:spChg>
        <pc:spChg chg="mod">
          <ac:chgData name="Madelaine Clapp" userId="gI6KqYf9XcGqek2njCZvxQOALoh1ztauDVny6xVVMt8=" providerId="None" clId="Web-{50542CFA-10B6-447C-8313-B242E4D5A4CE}" dt="2023-03-01T14:31:46.348" v="809" actId="20577"/>
          <ac:spMkLst>
            <pc:docMk/>
            <pc:sldMk cId="1218657405" sldId="5715"/>
            <ac:spMk id="10" creationId="{5CECE951-1F36-4959-AF6B-B176640599B5}"/>
          </ac:spMkLst>
        </pc:spChg>
      </pc:sldChg>
      <pc:sldChg chg="modSp add replId">
        <pc:chgData name="Madelaine Clapp" userId="gI6KqYf9XcGqek2njCZvxQOALoh1ztauDVny6xVVMt8=" providerId="None" clId="Web-{50542CFA-10B6-447C-8313-B242E4D5A4CE}" dt="2023-03-01T14:39:08.104" v="1365" actId="20577"/>
        <pc:sldMkLst>
          <pc:docMk/>
          <pc:sldMk cId="1876205145" sldId="5716"/>
        </pc:sldMkLst>
        <pc:spChg chg="mod">
          <ac:chgData name="Madelaine Clapp" userId="gI6KqYf9XcGqek2njCZvxQOALoh1ztauDVny6xVVMt8=" providerId="None" clId="Web-{50542CFA-10B6-447C-8313-B242E4D5A4CE}" dt="2023-03-01T14:39:08.104" v="1365" actId="20577"/>
          <ac:spMkLst>
            <pc:docMk/>
            <pc:sldMk cId="1876205145" sldId="5716"/>
            <ac:spMk id="4" creationId="{D5E0403C-1643-A216-D3CA-E13DF00AAB16}"/>
          </ac:spMkLst>
        </pc:spChg>
        <pc:spChg chg="mod">
          <ac:chgData name="Madelaine Clapp" userId="gI6KqYf9XcGqek2njCZvxQOALoh1ztauDVny6xVVMt8=" providerId="None" clId="Web-{50542CFA-10B6-447C-8313-B242E4D5A4CE}" dt="2023-03-01T14:36:28.680" v="1157" actId="20577"/>
          <ac:spMkLst>
            <pc:docMk/>
            <pc:sldMk cId="1876205145" sldId="5716"/>
            <ac:spMk id="10" creationId="{5CECE951-1F36-4959-AF6B-B176640599B5}"/>
          </ac:spMkLst>
        </pc:spChg>
      </pc:sldChg>
    </pc:docChg>
  </pc:docChgLst>
  <pc:docChgLst>
    <pc:chgData name="Madelaine Clapp" userId="gI6KqYf9XcGqek2njCZvxQOALoh1ztauDVny6xVVMt8=" providerId="None" clId="Web-{FA311FE3-A216-48E6-9AEB-A1F7B4C994A3}"/>
    <pc:docChg chg="addSld delSld modSld">
      <pc:chgData name="Madelaine Clapp" userId="gI6KqYf9XcGqek2njCZvxQOALoh1ztauDVny6xVVMt8=" providerId="None" clId="Web-{FA311FE3-A216-48E6-9AEB-A1F7B4C994A3}" dt="2023-04-07T15:51:38.148" v="54"/>
      <pc:docMkLst>
        <pc:docMk/>
      </pc:docMkLst>
      <pc:sldChg chg="addSp delSp modSp del">
        <pc:chgData name="Madelaine Clapp" userId="gI6KqYf9XcGqek2njCZvxQOALoh1ztauDVny6xVVMt8=" providerId="None" clId="Web-{FA311FE3-A216-48E6-9AEB-A1F7B4C994A3}" dt="2023-04-07T15:50:15.631" v="31"/>
        <pc:sldMkLst>
          <pc:docMk/>
          <pc:sldMk cId="1167455443" sldId="5689"/>
        </pc:sldMkLst>
        <pc:spChg chg="del mod">
          <ac:chgData name="Madelaine Clapp" userId="gI6KqYf9XcGqek2njCZvxQOALoh1ztauDVny6xVVMt8=" providerId="None" clId="Web-{FA311FE3-A216-48E6-9AEB-A1F7B4C994A3}" dt="2023-04-07T15:46:51.144" v="28"/>
          <ac:spMkLst>
            <pc:docMk/>
            <pc:sldMk cId="1167455443" sldId="5689"/>
            <ac:spMk id="6" creationId="{3C6E04B3-5131-100B-BF6F-E64EF220E4F4}"/>
          </ac:spMkLst>
        </pc:spChg>
        <pc:picChg chg="add del mod">
          <ac:chgData name="Madelaine Clapp" userId="gI6KqYf9XcGqek2njCZvxQOALoh1ztauDVny6xVVMt8=" providerId="None" clId="Web-{FA311FE3-A216-48E6-9AEB-A1F7B4C994A3}" dt="2023-04-07T15:47:00.800" v="30"/>
          <ac:picMkLst>
            <pc:docMk/>
            <pc:sldMk cId="1167455443" sldId="5689"/>
            <ac:picMk id="3" creationId="{BADC35AA-D7F2-7EDA-D61F-C1416117F1C7}"/>
          </ac:picMkLst>
        </pc:picChg>
      </pc:sldChg>
      <pc:sldChg chg="del">
        <pc:chgData name="Madelaine Clapp" userId="gI6KqYf9XcGqek2njCZvxQOALoh1ztauDVny6xVVMt8=" providerId="None" clId="Web-{FA311FE3-A216-48E6-9AEB-A1F7B4C994A3}" dt="2023-04-07T15:51:38.148" v="54"/>
        <pc:sldMkLst>
          <pc:docMk/>
          <pc:sldMk cId="1381222539" sldId="5700"/>
        </pc:sldMkLst>
      </pc:sldChg>
      <pc:sldChg chg="del">
        <pc:chgData name="Madelaine Clapp" userId="gI6KqYf9XcGqek2njCZvxQOALoh1ztauDVny6xVVMt8=" providerId="None" clId="Web-{FA311FE3-A216-48E6-9AEB-A1F7B4C994A3}" dt="2023-04-07T15:51:33.101" v="53"/>
        <pc:sldMkLst>
          <pc:docMk/>
          <pc:sldMk cId="2916429979" sldId="5701"/>
        </pc:sldMkLst>
      </pc:sldChg>
      <pc:sldChg chg="del">
        <pc:chgData name="Madelaine Clapp" userId="gI6KqYf9XcGqek2njCZvxQOALoh1ztauDVny6xVVMt8=" providerId="None" clId="Web-{FA311FE3-A216-48E6-9AEB-A1F7B4C994A3}" dt="2023-04-07T15:51:33.101" v="52"/>
        <pc:sldMkLst>
          <pc:docMk/>
          <pc:sldMk cId="3685555094" sldId="5702"/>
        </pc:sldMkLst>
      </pc:sldChg>
      <pc:sldChg chg="del">
        <pc:chgData name="Madelaine Clapp" userId="gI6KqYf9XcGqek2njCZvxQOALoh1ztauDVny6xVVMt8=" providerId="None" clId="Web-{FA311FE3-A216-48E6-9AEB-A1F7B4C994A3}" dt="2023-04-07T15:51:33.101" v="51"/>
        <pc:sldMkLst>
          <pc:docMk/>
          <pc:sldMk cId="4174149951" sldId="5703"/>
        </pc:sldMkLst>
      </pc:sldChg>
      <pc:sldChg chg="del">
        <pc:chgData name="Madelaine Clapp" userId="gI6KqYf9XcGqek2njCZvxQOALoh1ztauDVny6xVVMt8=" providerId="None" clId="Web-{FA311FE3-A216-48E6-9AEB-A1F7B4C994A3}" dt="2023-04-07T15:51:33.101" v="50"/>
        <pc:sldMkLst>
          <pc:docMk/>
          <pc:sldMk cId="535075053" sldId="5706"/>
        </pc:sldMkLst>
      </pc:sldChg>
      <pc:sldChg chg="del">
        <pc:chgData name="Madelaine Clapp" userId="gI6KqYf9XcGqek2njCZvxQOALoh1ztauDVny6xVVMt8=" providerId="None" clId="Web-{FA311FE3-A216-48E6-9AEB-A1F7B4C994A3}" dt="2023-04-07T15:51:33.086" v="49"/>
        <pc:sldMkLst>
          <pc:docMk/>
          <pc:sldMk cId="2728681495" sldId="5707"/>
        </pc:sldMkLst>
      </pc:sldChg>
      <pc:sldChg chg="del">
        <pc:chgData name="Madelaine Clapp" userId="gI6KqYf9XcGqek2njCZvxQOALoh1ztauDVny6xVVMt8=" providerId="None" clId="Web-{FA311FE3-A216-48E6-9AEB-A1F7B4C994A3}" dt="2023-04-07T15:51:33.086" v="48"/>
        <pc:sldMkLst>
          <pc:docMk/>
          <pc:sldMk cId="1435861244" sldId="5708"/>
        </pc:sldMkLst>
      </pc:sldChg>
      <pc:sldChg chg="del">
        <pc:chgData name="Madelaine Clapp" userId="gI6KqYf9XcGqek2njCZvxQOALoh1ztauDVny6xVVMt8=" providerId="None" clId="Web-{FA311FE3-A216-48E6-9AEB-A1F7B4C994A3}" dt="2023-04-07T15:51:33.086" v="45"/>
        <pc:sldMkLst>
          <pc:docMk/>
          <pc:sldMk cId="2155107439" sldId="5713"/>
        </pc:sldMkLst>
      </pc:sldChg>
      <pc:sldChg chg="delCm">
        <pc:chgData name="Madelaine Clapp" userId="gI6KqYf9XcGqek2njCZvxQOALoh1ztauDVny6xVVMt8=" providerId="None" clId="Web-{FA311FE3-A216-48E6-9AEB-A1F7B4C994A3}" dt="2023-04-07T15:44:58.126" v="1"/>
        <pc:sldMkLst>
          <pc:docMk/>
          <pc:sldMk cId="3563196000" sldId="5719"/>
        </pc:sldMkLst>
      </pc:sldChg>
      <pc:sldChg chg="del">
        <pc:chgData name="Madelaine Clapp" userId="gI6KqYf9XcGqek2njCZvxQOALoh1ztauDVny6xVVMt8=" providerId="None" clId="Web-{FA311FE3-A216-48E6-9AEB-A1F7B4C994A3}" dt="2023-04-07T15:51:33.086" v="46"/>
        <pc:sldMkLst>
          <pc:docMk/>
          <pc:sldMk cId="4209347264" sldId="5724"/>
        </pc:sldMkLst>
      </pc:sldChg>
      <pc:sldChg chg="del">
        <pc:chgData name="Madelaine Clapp" userId="gI6KqYf9XcGqek2njCZvxQOALoh1ztauDVny6xVVMt8=" providerId="None" clId="Web-{FA311FE3-A216-48E6-9AEB-A1F7B4C994A3}" dt="2023-04-07T15:51:33.086" v="47"/>
        <pc:sldMkLst>
          <pc:docMk/>
          <pc:sldMk cId="1368933399" sldId="5725"/>
        </pc:sldMkLst>
      </pc:sldChg>
      <pc:sldChg chg="del">
        <pc:chgData name="Madelaine Clapp" userId="gI6KqYf9XcGqek2njCZvxQOALoh1ztauDVny6xVVMt8=" providerId="None" clId="Web-{FA311FE3-A216-48E6-9AEB-A1F7B4C994A3}" dt="2023-04-07T15:51:33.070" v="43"/>
        <pc:sldMkLst>
          <pc:docMk/>
          <pc:sldMk cId="811098617" sldId="5726"/>
        </pc:sldMkLst>
      </pc:sldChg>
      <pc:sldChg chg="delCm">
        <pc:chgData name="Madelaine Clapp" userId="gI6KqYf9XcGqek2njCZvxQOALoh1ztauDVny6xVVMt8=" providerId="None" clId="Web-{FA311FE3-A216-48E6-9AEB-A1F7B4C994A3}" dt="2023-04-07T15:38:32.042" v="0"/>
        <pc:sldMkLst>
          <pc:docMk/>
          <pc:sldMk cId="1614666244" sldId="5727"/>
        </pc:sldMkLst>
      </pc:sldChg>
      <pc:sldChg chg="del">
        <pc:chgData name="Madelaine Clapp" userId="gI6KqYf9XcGqek2njCZvxQOALoh1ztauDVny6xVVMt8=" providerId="None" clId="Web-{FA311FE3-A216-48E6-9AEB-A1F7B4C994A3}" dt="2023-04-07T15:51:33.070" v="44"/>
        <pc:sldMkLst>
          <pc:docMk/>
          <pc:sldMk cId="152844985" sldId="5728"/>
        </pc:sldMkLst>
      </pc:sldChg>
      <pc:sldChg chg="add">
        <pc:chgData name="Madelaine Clapp" userId="gI6KqYf9XcGqek2njCZvxQOALoh1ztauDVny6xVVMt8=" providerId="None" clId="Web-{FA311FE3-A216-48E6-9AEB-A1F7B4C994A3}" dt="2023-04-07T15:50:59.523" v="32"/>
        <pc:sldMkLst>
          <pc:docMk/>
          <pc:sldMk cId="455601205" sldId="5729"/>
        </pc:sldMkLst>
      </pc:sldChg>
      <pc:sldChg chg="add">
        <pc:chgData name="Madelaine Clapp" userId="gI6KqYf9XcGqek2njCZvxQOALoh1ztauDVny6xVVMt8=" providerId="None" clId="Web-{FA311FE3-A216-48E6-9AEB-A1F7B4C994A3}" dt="2023-04-07T15:50:59.585" v="33"/>
        <pc:sldMkLst>
          <pc:docMk/>
          <pc:sldMk cId="2181855368" sldId="5730"/>
        </pc:sldMkLst>
      </pc:sldChg>
      <pc:sldChg chg="add">
        <pc:chgData name="Madelaine Clapp" userId="gI6KqYf9XcGqek2njCZvxQOALoh1ztauDVny6xVVMt8=" providerId="None" clId="Web-{FA311FE3-A216-48E6-9AEB-A1F7B4C994A3}" dt="2023-04-07T15:50:59.741" v="34"/>
        <pc:sldMkLst>
          <pc:docMk/>
          <pc:sldMk cId="122034941" sldId="5731"/>
        </pc:sldMkLst>
      </pc:sldChg>
      <pc:sldChg chg="add">
        <pc:chgData name="Madelaine Clapp" userId="gI6KqYf9XcGqek2njCZvxQOALoh1ztauDVny6xVVMt8=" providerId="None" clId="Web-{FA311FE3-A216-48E6-9AEB-A1F7B4C994A3}" dt="2023-04-07T15:50:59.804" v="35"/>
        <pc:sldMkLst>
          <pc:docMk/>
          <pc:sldMk cId="3142222220" sldId="5732"/>
        </pc:sldMkLst>
      </pc:sldChg>
      <pc:sldChg chg="add">
        <pc:chgData name="Madelaine Clapp" userId="gI6KqYf9XcGqek2njCZvxQOALoh1ztauDVny6xVVMt8=" providerId="None" clId="Web-{FA311FE3-A216-48E6-9AEB-A1F7B4C994A3}" dt="2023-04-07T15:50:59.866" v="36"/>
        <pc:sldMkLst>
          <pc:docMk/>
          <pc:sldMk cId="2812495793" sldId="5733"/>
        </pc:sldMkLst>
      </pc:sldChg>
      <pc:sldChg chg="add">
        <pc:chgData name="Madelaine Clapp" userId="gI6KqYf9XcGqek2njCZvxQOALoh1ztauDVny6xVVMt8=" providerId="None" clId="Web-{FA311FE3-A216-48E6-9AEB-A1F7B4C994A3}" dt="2023-04-07T15:50:59.945" v="37"/>
        <pc:sldMkLst>
          <pc:docMk/>
          <pc:sldMk cId="2402255191" sldId="5734"/>
        </pc:sldMkLst>
      </pc:sldChg>
      <pc:sldChg chg="add">
        <pc:chgData name="Madelaine Clapp" userId="gI6KqYf9XcGqek2njCZvxQOALoh1ztauDVny6xVVMt8=" providerId="None" clId="Web-{FA311FE3-A216-48E6-9AEB-A1F7B4C994A3}" dt="2023-04-07T15:51:00.023" v="38"/>
        <pc:sldMkLst>
          <pc:docMk/>
          <pc:sldMk cId="4179112539" sldId="5735"/>
        </pc:sldMkLst>
      </pc:sldChg>
      <pc:sldChg chg="add">
        <pc:chgData name="Madelaine Clapp" userId="gI6KqYf9XcGqek2njCZvxQOALoh1ztauDVny6xVVMt8=" providerId="None" clId="Web-{FA311FE3-A216-48E6-9AEB-A1F7B4C994A3}" dt="2023-04-07T15:51:00.085" v="39"/>
        <pc:sldMkLst>
          <pc:docMk/>
          <pc:sldMk cId="997842172" sldId="5736"/>
        </pc:sldMkLst>
      </pc:sldChg>
      <pc:sldChg chg="add">
        <pc:chgData name="Madelaine Clapp" userId="gI6KqYf9XcGqek2njCZvxQOALoh1ztauDVny6xVVMt8=" providerId="None" clId="Web-{FA311FE3-A216-48E6-9AEB-A1F7B4C994A3}" dt="2023-04-07T15:51:00.148" v="40"/>
        <pc:sldMkLst>
          <pc:docMk/>
          <pc:sldMk cId="1964461101" sldId="5737"/>
        </pc:sldMkLst>
      </pc:sldChg>
      <pc:sldChg chg="add">
        <pc:chgData name="Madelaine Clapp" userId="gI6KqYf9XcGqek2njCZvxQOALoh1ztauDVny6xVVMt8=" providerId="None" clId="Web-{FA311FE3-A216-48E6-9AEB-A1F7B4C994A3}" dt="2023-04-07T15:51:00.195" v="41"/>
        <pc:sldMkLst>
          <pc:docMk/>
          <pc:sldMk cId="3293476826" sldId="5738"/>
        </pc:sldMkLst>
      </pc:sldChg>
      <pc:sldChg chg="add">
        <pc:chgData name="Madelaine Clapp" userId="gI6KqYf9XcGqek2njCZvxQOALoh1ztauDVny6xVVMt8=" providerId="None" clId="Web-{FA311FE3-A216-48E6-9AEB-A1F7B4C994A3}" dt="2023-04-07T15:51:00.445" v="42"/>
        <pc:sldMkLst>
          <pc:docMk/>
          <pc:sldMk cId="2411828662" sldId="5739"/>
        </pc:sldMkLst>
      </pc:sldChg>
    </pc:docChg>
  </pc:docChgLst>
  <pc:docChgLst>
    <pc:chgData name="Brandi Coates (MEDC)" userId="d7aca3d5-b092-457d-ad35-5bad4ad99cde" providerId="ADAL" clId="{97CF2A1F-2133-4B96-8222-CCE3D598010F}"/>
    <pc:docChg chg="undo redo custSel addSld delSld modSld sldOrd delMainMaster">
      <pc:chgData name="Brandi Coates (MEDC)" userId="d7aca3d5-b092-457d-ad35-5bad4ad99cde" providerId="ADAL" clId="{97CF2A1F-2133-4B96-8222-CCE3D598010F}" dt="2022-10-25T14:27:03.296" v="762" actId="20577"/>
      <pc:docMkLst>
        <pc:docMk/>
      </pc:docMkLst>
      <pc:sldChg chg="add del">
        <pc:chgData name="Brandi Coates (MEDC)" userId="d7aca3d5-b092-457d-ad35-5bad4ad99cde" providerId="ADAL" clId="{97CF2A1F-2133-4B96-8222-CCE3D598010F}" dt="2022-10-25T14:17:04.732" v="408" actId="2696"/>
        <pc:sldMkLst>
          <pc:docMk/>
          <pc:sldMk cId="3469598893" sldId="256"/>
        </pc:sldMkLst>
      </pc:sldChg>
      <pc:sldChg chg="delSp modSp mod">
        <pc:chgData name="Brandi Coates (MEDC)" userId="d7aca3d5-b092-457d-ad35-5bad4ad99cde" providerId="ADAL" clId="{97CF2A1F-2133-4B96-8222-CCE3D598010F}" dt="2022-10-25T14:26:34.618" v="723"/>
        <pc:sldMkLst>
          <pc:docMk/>
          <pc:sldMk cId="1167455443" sldId="5689"/>
        </pc:sldMkLst>
        <pc:spChg chg="del mod">
          <ac:chgData name="Brandi Coates (MEDC)" userId="d7aca3d5-b092-457d-ad35-5bad4ad99cde" providerId="ADAL" clId="{97CF2A1F-2133-4B96-8222-CCE3D598010F}" dt="2022-10-25T14:26:34.618" v="723"/>
          <ac:spMkLst>
            <pc:docMk/>
            <pc:sldMk cId="1167455443" sldId="5689"/>
            <ac:spMk id="5" creationId="{E05E0490-26BA-4CFD-86D5-6A4E7CBAA11C}"/>
          </ac:spMkLst>
        </pc:spChg>
        <pc:spChg chg="del mod">
          <ac:chgData name="Brandi Coates (MEDC)" userId="d7aca3d5-b092-457d-ad35-5bad4ad99cde" providerId="ADAL" clId="{97CF2A1F-2133-4B96-8222-CCE3D598010F}" dt="2022-10-25T14:26:34.618" v="721"/>
          <ac:spMkLst>
            <pc:docMk/>
            <pc:sldMk cId="1167455443" sldId="5689"/>
            <ac:spMk id="10" creationId="{12D30747-0B37-4868-86C3-1B745CD3D98C}"/>
          </ac:spMkLst>
        </pc:spChg>
      </pc:sldChg>
      <pc:sldChg chg="addSp delSp modSp del mod">
        <pc:chgData name="Brandi Coates (MEDC)" userId="d7aca3d5-b092-457d-ad35-5bad4ad99cde" providerId="ADAL" clId="{97CF2A1F-2133-4B96-8222-CCE3D598010F}" dt="2022-10-25T14:26:36.244" v="724" actId="2696"/>
        <pc:sldMkLst>
          <pc:docMk/>
          <pc:sldMk cId="3262439321" sldId="5694"/>
        </pc:sldMkLst>
        <pc:spChg chg="add del">
          <ac:chgData name="Brandi Coates (MEDC)" userId="d7aca3d5-b092-457d-ad35-5bad4ad99cde" providerId="ADAL" clId="{97CF2A1F-2133-4B96-8222-CCE3D598010F}" dt="2022-10-25T14:01:50.387" v="138" actId="22"/>
          <ac:spMkLst>
            <pc:docMk/>
            <pc:sldMk cId="3262439321" sldId="5694"/>
            <ac:spMk id="3" creationId="{C6F35F78-B81E-FCB3-4465-322A43C9B91D}"/>
          </ac:spMkLst>
        </pc:spChg>
        <pc:spChg chg="add mod">
          <ac:chgData name="Brandi Coates (MEDC)" userId="d7aca3d5-b092-457d-ad35-5bad4ad99cde" providerId="ADAL" clId="{97CF2A1F-2133-4B96-8222-CCE3D598010F}" dt="2022-10-25T14:03:24.631" v="156" actId="20577"/>
          <ac:spMkLst>
            <pc:docMk/>
            <pc:sldMk cId="3262439321" sldId="5694"/>
            <ac:spMk id="5" creationId="{0A5716F4-47F5-2D97-61DB-413C651D4B68}"/>
          </ac:spMkLst>
        </pc:spChg>
        <pc:spChg chg="mod">
          <ac:chgData name="Brandi Coates (MEDC)" userId="d7aca3d5-b092-457d-ad35-5bad4ad99cde" providerId="ADAL" clId="{97CF2A1F-2133-4B96-8222-CCE3D598010F}" dt="2022-10-25T14:01:23.727" v="134" actId="20577"/>
          <ac:spMkLst>
            <pc:docMk/>
            <pc:sldMk cId="3262439321" sldId="5694"/>
            <ac:spMk id="10" creationId="{5CECE951-1F36-4959-AF6B-B176640599B5}"/>
          </ac:spMkLst>
        </pc:spChg>
      </pc:sldChg>
      <pc:sldChg chg="addSp delSp modSp add del mod">
        <pc:chgData name="Brandi Coates (MEDC)" userId="d7aca3d5-b092-457d-ad35-5bad4ad99cde" providerId="ADAL" clId="{97CF2A1F-2133-4B96-8222-CCE3D598010F}" dt="2022-10-25T14:26:38.858" v="725" actId="2696"/>
        <pc:sldMkLst>
          <pc:docMk/>
          <pc:sldMk cId="1992032658" sldId="5695"/>
        </pc:sldMkLst>
        <pc:spChg chg="del mod">
          <ac:chgData name="Brandi Coates (MEDC)" userId="d7aca3d5-b092-457d-ad35-5bad4ad99cde" providerId="ADAL" clId="{97CF2A1F-2133-4B96-8222-CCE3D598010F}" dt="2022-10-25T14:04:01.104" v="193" actId="478"/>
          <ac:spMkLst>
            <pc:docMk/>
            <pc:sldMk cId="1992032658" sldId="5695"/>
            <ac:spMk id="5" creationId="{0A5716F4-47F5-2D97-61DB-413C651D4B68}"/>
          </ac:spMkLst>
        </pc:spChg>
        <pc:spChg chg="mod">
          <ac:chgData name="Brandi Coates (MEDC)" userId="d7aca3d5-b092-457d-ad35-5bad4ad99cde" providerId="ADAL" clId="{97CF2A1F-2133-4B96-8222-CCE3D598010F}" dt="2022-10-25T14:03:56.231" v="190" actId="20577"/>
          <ac:spMkLst>
            <pc:docMk/>
            <pc:sldMk cId="1992032658" sldId="5695"/>
            <ac:spMk id="10" creationId="{5CECE951-1F36-4959-AF6B-B176640599B5}"/>
          </ac:spMkLst>
        </pc:spChg>
        <pc:picChg chg="add del mod">
          <ac:chgData name="Brandi Coates (MEDC)" userId="d7aca3d5-b092-457d-ad35-5bad4ad99cde" providerId="ADAL" clId="{97CF2A1F-2133-4B96-8222-CCE3D598010F}" dt="2022-10-25T14:13:21.901" v="316" actId="478"/>
          <ac:picMkLst>
            <pc:docMk/>
            <pc:sldMk cId="1992032658" sldId="5695"/>
            <ac:picMk id="3" creationId="{1DAD1CBD-0939-3355-CA6A-D94825AD51E2}"/>
          </ac:picMkLst>
        </pc:picChg>
        <pc:picChg chg="add mod">
          <ac:chgData name="Brandi Coates (MEDC)" userId="d7aca3d5-b092-457d-ad35-5bad4ad99cde" providerId="ADAL" clId="{97CF2A1F-2133-4B96-8222-CCE3D598010F}" dt="2022-10-25T14:14:30.809" v="321" actId="1076"/>
          <ac:picMkLst>
            <pc:docMk/>
            <pc:sldMk cId="1992032658" sldId="5695"/>
            <ac:picMk id="6" creationId="{A7B68732-C215-5F29-61F3-F557FAE02E2D}"/>
          </ac:picMkLst>
        </pc:picChg>
      </pc:sldChg>
      <pc:sldChg chg="addSp delSp modSp add del mod">
        <pc:chgData name="Brandi Coates (MEDC)" userId="d7aca3d5-b092-457d-ad35-5bad4ad99cde" providerId="ADAL" clId="{97CF2A1F-2133-4B96-8222-CCE3D598010F}" dt="2022-10-25T14:26:44.170" v="727" actId="2696"/>
        <pc:sldMkLst>
          <pc:docMk/>
          <pc:sldMk cId="13540658" sldId="5696"/>
        </pc:sldMkLst>
        <pc:spChg chg="mod">
          <ac:chgData name="Brandi Coates (MEDC)" userId="d7aca3d5-b092-457d-ad35-5bad4ad99cde" providerId="ADAL" clId="{97CF2A1F-2133-4B96-8222-CCE3D598010F}" dt="2022-10-25T14:06:53.643" v="233" actId="20577"/>
          <ac:spMkLst>
            <pc:docMk/>
            <pc:sldMk cId="13540658" sldId="5696"/>
            <ac:spMk id="10" creationId="{5CECE951-1F36-4959-AF6B-B176640599B5}"/>
          </ac:spMkLst>
        </pc:spChg>
        <pc:picChg chg="del">
          <ac:chgData name="Brandi Coates (MEDC)" userId="d7aca3d5-b092-457d-ad35-5bad4ad99cde" providerId="ADAL" clId="{97CF2A1F-2133-4B96-8222-CCE3D598010F}" dt="2022-10-25T14:06:56.651" v="234" actId="478"/>
          <ac:picMkLst>
            <pc:docMk/>
            <pc:sldMk cId="13540658" sldId="5696"/>
            <ac:picMk id="3" creationId="{1DAD1CBD-0939-3355-CA6A-D94825AD51E2}"/>
          </ac:picMkLst>
        </pc:picChg>
        <pc:picChg chg="add mod">
          <ac:chgData name="Brandi Coates (MEDC)" userId="d7aca3d5-b092-457d-ad35-5bad4ad99cde" providerId="ADAL" clId="{97CF2A1F-2133-4B96-8222-CCE3D598010F}" dt="2022-10-25T14:08:34.512" v="237" actId="1076"/>
          <ac:picMkLst>
            <pc:docMk/>
            <pc:sldMk cId="13540658" sldId="5696"/>
            <ac:picMk id="4" creationId="{DE23A333-B9C6-D559-BAC6-5560A4F7E857}"/>
          </ac:picMkLst>
        </pc:picChg>
      </pc:sldChg>
      <pc:sldChg chg="addSp delSp modSp add del mod">
        <pc:chgData name="Brandi Coates (MEDC)" userId="d7aca3d5-b092-457d-ad35-5bad4ad99cde" providerId="ADAL" clId="{97CF2A1F-2133-4B96-8222-CCE3D598010F}" dt="2022-10-25T14:26:48.858" v="729" actId="2696"/>
        <pc:sldMkLst>
          <pc:docMk/>
          <pc:sldMk cId="3247507234" sldId="5697"/>
        </pc:sldMkLst>
        <pc:spChg chg="mod">
          <ac:chgData name="Brandi Coates (MEDC)" userId="d7aca3d5-b092-457d-ad35-5bad4ad99cde" providerId="ADAL" clId="{97CF2A1F-2133-4B96-8222-CCE3D598010F}" dt="2022-10-25T14:09:32.177" v="301" actId="20577"/>
          <ac:spMkLst>
            <pc:docMk/>
            <pc:sldMk cId="3247507234" sldId="5697"/>
            <ac:spMk id="10" creationId="{5CECE951-1F36-4959-AF6B-B176640599B5}"/>
          </ac:spMkLst>
        </pc:spChg>
        <pc:picChg chg="add del mod">
          <ac:chgData name="Brandi Coates (MEDC)" userId="d7aca3d5-b092-457d-ad35-5bad4ad99cde" providerId="ADAL" clId="{97CF2A1F-2133-4B96-8222-CCE3D598010F}" dt="2022-10-25T14:12:58.441" v="308" actId="478"/>
          <ac:picMkLst>
            <pc:docMk/>
            <pc:sldMk cId="3247507234" sldId="5697"/>
            <ac:picMk id="3" creationId="{8FE306C5-51A8-DB9A-EF49-AB2696574316}"/>
          </ac:picMkLst>
        </pc:picChg>
        <pc:picChg chg="del">
          <ac:chgData name="Brandi Coates (MEDC)" userId="d7aca3d5-b092-457d-ad35-5bad4ad99cde" providerId="ADAL" clId="{97CF2A1F-2133-4B96-8222-CCE3D598010F}" dt="2022-10-25T14:09:35.231" v="302" actId="478"/>
          <ac:picMkLst>
            <pc:docMk/>
            <pc:sldMk cId="3247507234" sldId="5697"/>
            <ac:picMk id="4" creationId="{DE23A333-B9C6-D559-BAC6-5560A4F7E857}"/>
          </ac:picMkLst>
        </pc:picChg>
        <pc:picChg chg="add mod">
          <ac:chgData name="Brandi Coates (MEDC)" userId="d7aca3d5-b092-457d-ad35-5bad4ad99cde" providerId="ADAL" clId="{97CF2A1F-2133-4B96-8222-CCE3D598010F}" dt="2022-10-25T14:13:18.097" v="315" actId="1076"/>
          <ac:picMkLst>
            <pc:docMk/>
            <pc:sldMk cId="3247507234" sldId="5697"/>
            <ac:picMk id="6" creationId="{1E41C054-9E9D-C94A-AFEF-C615DD64FF76}"/>
          </ac:picMkLst>
        </pc:picChg>
      </pc:sldChg>
      <pc:sldChg chg="delSp modSp add del mod">
        <pc:chgData name="Brandi Coates (MEDC)" userId="d7aca3d5-b092-457d-ad35-5bad4ad99cde" providerId="ADAL" clId="{97CF2A1F-2133-4B96-8222-CCE3D598010F}" dt="2022-10-25T14:16:34.232" v="407" actId="2696"/>
        <pc:sldMkLst>
          <pc:docMk/>
          <pc:sldMk cId="4142541502" sldId="5698"/>
        </pc:sldMkLst>
        <pc:spChg chg="mod">
          <ac:chgData name="Brandi Coates (MEDC)" userId="d7aca3d5-b092-457d-ad35-5bad4ad99cde" providerId="ADAL" clId="{97CF2A1F-2133-4B96-8222-CCE3D598010F}" dt="2022-10-25T14:15:14.583" v="401" actId="20577"/>
          <ac:spMkLst>
            <pc:docMk/>
            <pc:sldMk cId="4142541502" sldId="5698"/>
            <ac:spMk id="10" creationId="{5CECE951-1F36-4959-AF6B-B176640599B5}"/>
          </ac:spMkLst>
        </pc:spChg>
        <pc:picChg chg="del">
          <ac:chgData name="Brandi Coates (MEDC)" userId="d7aca3d5-b092-457d-ad35-5bad4ad99cde" providerId="ADAL" clId="{97CF2A1F-2133-4B96-8222-CCE3D598010F}" dt="2022-10-25T14:15:16.235" v="402" actId="478"/>
          <ac:picMkLst>
            <pc:docMk/>
            <pc:sldMk cId="4142541502" sldId="5698"/>
            <ac:picMk id="6" creationId="{1E41C054-9E9D-C94A-AFEF-C615DD64FF76}"/>
          </ac:picMkLst>
        </pc:picChg>
      </pc:sldChg>
      <pc:sldChg chg="modSp add del mod">
        <pc:chgData name="Brandi Coates (MEDC)" userId="d7aca3d5-b092-457d-ad35-5bad4ad99cde" providerId="ADAL" clId="{97CF2A1F-2133-4B96-8222-CCE3D598010F}" dt="2022-10-25T14:26:51.967" v="730" actId="2696"/>
        <pc:sldMkLst>
          <pc:docMk/>
          <pc:sldMk cId="498212554" sldId="5699"/>
        </pc:sldMkLst>
        <pc:spChg chg="mod">
          <ac:chgData name="Brandi Coates (MEDC)" userId="d7aca3d5-b092-457d-ad35-5bad4ad99cde" providerId="ADAL" clId="{97CF2A1F-2133-4B96-8222-CCE3D598010F}" dt="2022-10-25T14:17:43.482" v="483" actId="20577"/>
          <ac:spMkLst>
            <pc:docMk/>
            <pc:sldMk cId="498212554" sldId="5699"/>
            <ac:spMk id="4" creationId="{3A885F73-AC58-50F2-D461-0C23A1CD1EDC}"/>
          </ac:spMkLst>
        </pc:spChg>
      </pc:sldChg>
      <pc:sldChg chg="add del">
        <pc:chgData name="Brandi Coates (MEDC)" userId="d7aca3d5-b092-457d-ad35-5bad4ad99cde" providerId="ADAL" clId="{97CF2A1F-2133-4B96-8222-CCE3D598010F}" dt="2022-10-25T14:16:29.969" v="405"/>
        <pc:sldMkLst>
          <pc:docMk/>
          <pc:sldMk cId="2053963083" sldId="5699"/>
        </pc:sldMkLst>
      </pc:sldChg>
      <pc:sldChg chg="addSp delSp modSp add mod ord">
        <pc:chgData name="Brandi Coates (MEDC)" userId="d7aca3d5-b092-457d-ad35-5bad4ad99cde" providerId="ADAL" clId="{97CF2A1F-2133-4B96-8222-CCE3D598010F}" dt="2022-10-25T14:27:03.296" v="762" actId="20577"/>
        <pc:sldMkLst>
          <pc:docMk/>
          <pc:sldMk cId="1381222539" sldId="5700"/>
        </pc:sldMkLst>
        <pc:spChg chg="add del mod">
          <ac:chgData name="Brandi Coates (MEDC)" userId="d7aca3d5-b092-457d-ad35-5bad4ad99cde" providerId="ADAL" clId="{97CF2A1F-2133-4B96-8222-CCE3D598010F}" dt="2022-10-25T14:21:28.002" v="569" actId="478"/>
          <ac:spMkLst>
            <pc:docMk/>
            <pc:sldMk cId="1381222539" sldId="5700"/>
            <ac:spMk id="3" creationId="{9FCAC567-C67B-48B0-E7D6-2247D0365DEB}"/>
          </ac:spMkLst>
        </pc:spChg>
        <pc:spChg chg="mod">
          <ac:chgData name="Brandi Coates (MEDC)" userId="d7aca3d5-b092-457d-ad35-5bad4ad99cde" providerId="ADAL" clId="{97CF2A1F-2133-4B96-8222-CCE3D598010F}" dt="2022-10-25T14:27:03.296" v="762" actId="20577"/>
          <ac:spMkLst>
            <pc:docMk/>
            <pc:sldMk cId="1381222539" sldId="5700"/>
            <ac:spMk id="10" creationId="{5CECE951-1F36-4959-AF6B-B176640599B5}"/>
          </ac:spMkLst>
        </pc:spChg>
        <pc:graphicFrameChg chg="add del mod modGraphic">
          <ac:chgData name="Brandi Coates (MEDC)" userId="d7aca3d5-b092-457d-ad35-5bad4ad99cde" providerId="ADAL" clId="{97CF2A1F-2133-4B96-8222-CCE3D598010F}" dt="2022-10-25T14:26:55.333" v="731" actId="478"/>
          <ac:graphicFrameMkLst>
            <pc:docMk/>
            <pc:sldMk cId="1381222539" sldId="5700"/>
            <ac:graphicFrameMk id="4" creationId="{B3469B72-9ABA-08CE-C4B9-AE3EB823108A}"/>
          </ac:graphicFrameMkLst>
        </pc:graphicFrameChg>
        <pc:picChg chg="del">
          <ac:chgData name="Brandi Coates (MEDC)" userId="d7aca3d5-b092-457d-ad35-5bad4ad99cde" providerId="ADAL" clId="{97CF2A1F-2133-4B96-8222-CCE3D598010F}" dt="2022-10-25T14:18:14.737" v="489" actId="478"/>
          <ac:picMkLst>
            <pc:docMk/>
            <pc:sldMk cId="1381222539" sldId="5700"/>
            <ac:picMk id="6" creationId="{1E41C054-9E9D-C94A-AFEF-C615DD64FF76}"/>
          </ac:picMkLst>
        </pc:picChg>
      </pc:sldChg>
      <pc:sldChg chg="delSp modSp add del mod">
        <pc:chgData name="Brandi Coates (MEDC)" userId="d7aca3d5-b092-457d-ad35-5bad4ad99cde" providerId="ADAL" clId="{97CF2A1F-2133-4B96-8222-CCE3D598010F}" dt="2022-10-25T14:24:33.788" v="715" actId="2696"/>
        <pc:sldMkLst>
          <pc:docMk/>
          <pc:sldMk cId="1082337854" sldId="5701"/>
        </pc:sldMkLst>
        <pc:spChg chg="mod">
          <ac:chgData name="Brandi Coates (MEDC)" userId="d7aca3d5-b092-457d-ad35-5bad4ad99cde" providerId="ADAL" clId="{97CF2A1F-2133-4B96-8222-CCE3D598010F}" dt="2022-10-25T14:23:35.728" v="710" actId="20577"/>
          <ac:spMkLst>
            <pc:docMk/>
            <pc:sldMk cId="1082337854" sldId="5701"/>
            <ac:spMk id="10" creationId="{5CECE951-1F36-4959-AF6B-B176640599B5}"/>
          </ac:spMkLst>
        </pc:spChg>
        <pc:graphicFrameChg chg="del mod">
          <ac:chgData name="Brandi Coates (MEDC)" userId="d7aca3d5-b092-457d-ad35-5bad4ad99cde" providerId="ADAL" clId="{97CF2A1F-2133-4B96-8222-CCE3D598010F}" dt="2022-10-25T14:23:41.028" v="714" actId="478"/>
          <ac:graphicFrameMkLst>
            <pc:docMk/>
            <pc:sldMk cId="1082337854" sldId="5701"/>
            <ac:graphicFrameMk id="4" creationId="{B3469B72-9ABA-08CE-C4B9-AE3EB823108A}"/>
          </ac:graphicFrameMkLst>
        </pc:graphicFrameChg>
      </pc:sldChg>
      <pc:sldChg chg="add del">
        <pc:chgData name="Brandi Coates (MEDC)" userId="d7aca3d5-b092-457d-ad35-5bad4ad99cde" providerId="ADAL" clId="{97CF2A1F-2133-4B96-8222-CCE3D598010F}" dt="2022-10-25T14:26:46.634" v="728" actId="2696"/>
        <pc:sldMkLst>
          <pc:docMk/>
          <pc:sldMk cId="1656815823" sldId="5701"/>
        </pc:sldMkLst>
      </pc:sldChg>
      <pc:sldMasterChg chg="del delSldLayout">
        <pc:chgData name="Brandi Coates (MEDC)" userId="d7aca3d5-b092-457d-ad35-5bad4ad99cde" providerId="ADAL" clId="{97CF2A1F-2133-4B96-8222-CCE3D598010F}" dt="2022-10-25T14:26:51.967" v="730" actId="2696"/>
        <pc:sldMasterMkLst>
          <pc:docMk/>
          <pc:sldMasterMk cId="2695633842" sldId="2147483663"/>
        </pc:sldMasterMkLst>
        <pc:sldLayoutChg chg="del">
          <pc:chgData name="Brandi Coates (MEDC)" userId="d7aca3d5-b092-457d-ad35-5bad4ad99cde" providerId="ADAL" clId="{97CF2A1F-2133-4B96-8222-CCE3D598010F}" dt="2022-10-25T14:26:51.967" v="730" actId="2696"/>
          <pc:sldLayoutMkLst>
            <pc:docMk/>
            <pc:sldMasterMk cId="2695633842" sldId="2147483663"/>
            <pc:sldLayoutMk cId="4215920549" sldId="2147483664"/>
          </pc:sldLayoutMkLst>
        </pc:sldLayoutChg>
        <pc:sldLayoutChg chg="del">
          <pc:chgData name="Brandi Coates (MEDC)" userId="d7aca3d5-b092-457d-ad35-5bad4ad99cde" providerId="ADAL" clId="{97CF2A1F-2133-4B96-8222-CCE3D598010F}" dt="2022-10-25T14:26:51.967" v="730" actId="2696"/>
          <pc:sldLayoutMkLst>
            <pc:docMk/>
            <pc:sldMasterMk cId="2695633842" sldId="2147483663"/>
            <pc:sldLayoutMk cId="3357433817" sldId="2147483665"/>
          </pc:sldLayoutMkLst>
        </pc:sldLayoutChg>
        <pc:sldLayoutChg chg="del">
          <pc:chgData name="Brandi Coates (MEDC)" userId="d7aca3d5-b092-457d-ad35-5bad4ad99cde" providerId="ADAL" clId="{97CF2A1F-2133-4B96-8222-CCE3D598010F}" dt="2022-10-25T14:26:51.967" v="730" actId="2696"/>
          <pc:sldLayoutMkLst>
            <pc:docMk/>
            <pc:sldMasterMk cId="2695633842" sldId="2147483663"/>
            <pc:sldLayoutMk cId="1607991090" sldId="2147483666"/>
          </pc:sldLayoutMkLst>
        </pc:sldLayoutChg>
        <pc:sldLayoutChg chg="del">
          <pc:chgData name="Brandi Coates (MEDC)" userId="d7aca3d5-b092-457d-ad35-5bad4ad99cde" providerId="ADAL" clId="{97CF2A1F-2133-4B96-8222-CCE3D598010F}" dt="2022-10-25T14:26:51.967" v="730" actId="2696"/>
          <pc:sldLayoutMkLst>
            <pc:docMk/>
            <pc:sldMasterMk cId="2695633842" sldId="2147483663"/>
            <pc:sldLayoutMk cId="1031443096" sldId="2147483667"/>
          </pc:sldLayoutMkLst>
        </pc:sldLayoutChg>
        <pc:sldLayoutChg chg="del">
          <pc:chgData name="Brandi Coates (MEDC)" userId="d7aca3d5-b092-457d-ad35-5bad4ad99cde" providerId="ADAL" clId="{97CF2A1F-2133-4B96-8222-CCE3D598010F}" dt="2022-10-25T14:26:51.967" v="730" actId="2696"/>
          <pc:sldLayoutMkLst>
            <pc:docMk/>
            <pc:sldMasterMk cId="2695633842" sldId="2147483663"/>
            <pc:sldLayoutMk cId="3720495432" sldId="2147483668"/>
          </pc:sldLayoutMkLst>
        </pc:sldLayoutChg>
        <pc:sldLayoutChg chg="del">
          <pc:chgData name="Brandi Coates (MEDC)" userId="d7aca3d5-b092-457d-ad35-5bad4ad99cde" providerId="ADAL" clId="{97CF2A1F-2133-4B96-8222-CCE3D598010F}" dt="2022-10-25T14:26:51.967" v="730" actId="2696"/>
          <pc:sldLayoutMkLst>
            <pc:docMk/>
            <pc:sldMasterMk cId="2695633842" sldId="2147483663"/>
            <pc:sldLayoutMk cId="1691163078" sldId="2147483669"/>
          </pc:sldLayoutMkLst>
        </pc:sldLayoutChg>
        <pc:sldLayoutChg chg="del">
          <pc:chgData name="Brandi Coates (MEDC)" userId="d7aca3d5-b092-457d-ad35-5bad4ad99cde" providerId="ADAL" clId="{97CF2A1F-2133-4B96-8222-CCE3D598010F}" dt="2022-10-25T14:26:51.967" v="730" actId="2696"/>
          <pc:sldLayoutMkLst>
            <pc:docMk/>
            <pc:sldMasterMk cId="2695633842" sldId="2147483663"/>
            <pc:sldLayoutMk cId="3599690296" sldId="2147483670"/>
          </pc:sldLayoutMkLst>
        </pc:sldLayoutChg>
        <pc:sldLayoutChg chg="del">
          <pc:chgData name="Brandi Coates (MEDC)" userId="d7aca3d5-b092-457d-ad35-5bad4ad99cde" providerId="ADAL" clId="{97CF2A1F-2133-4B96-8222-CCE3D598010F}" dt="2022-10-25T14:26:51.967" v="730" actId="2696"/>
          <pc:sldLayoutMkLst>
            <pc:docMk/>
            <pc:sldMasterMk cId="2695633842" sldId="2147483663"/>
            <pc:sldLayoutMk cId="2826365563" sldId="2147483671"/>
          </pc:sldLayoutMkLst>
        </pc:sldLayoutChg>
        <pc:sldLayoutChg chg="del">
          <pc:chgData name="Brandi Coates (MEDC)" userId="d7aca3d5-b092-457d-ad35-5bad4ad99cde" providerId="ADAL" clId="{97CF2A1F-2133-4B96-8222-CCE3D598010F}" dt="2022-10-25T14:26:51.967" v="730" actId="2696"/>
          <pc:sldLayoutMkLst>
            <pc:docMk/>
            <pc:sldMasterMk cId="2695633842" sldId="2147483663"/>
            <pc:sldLayoutMk cId="1651109838" sldId="2147483672"/>
          </pc:sldLayoutMkLst>
        </pc:sldLayoutChg>
        <pc:sldLayoutChg chg="del">
          <pc:chgData name="Brandi Coates (MEDC)" userId="d7aca3d5-b092-457d-ad35-5bad4ad99cde" providerId="ADAL" clId="{97CF2A1F-2133-4B96-8222-CCE3D598010F}" dt="2022-10-25T14:26:51.967" v="730" actId="2696"/>
          <pc:sldLayoutMkLst>
            <pc:docMk/>
            <pc:sldMasterMk cId="2695633842" sldId="2147483663"/>
            <pc:sldLayoutMk cId="2937053637" sldId="2147483673"/>
          </pc:sldLayoutMkLst>
        </pc:sldLayoutChg>
        <pc:sldLayoutChg chg="del">
          <pc:chgData name="Brandi Coates (MEDC)" userId="d7aca3d5-b092-457d-ad35-5bad4ad99cde" providerId="ADAL" clId="{97CF2A1F-2133-4B96-8222-CCE3D598010F}" dt="2022-10-25T14:26:51.967" v="730" actId="2696"/>
          <pc:sldLayoutMkLst>
            <pc:docMk/>
            <pc:sldMasterMk cId="2695633842" sldId="2147483663"/>
            <pc:sldLayoutMk cId="1851742592" sldId="2147483674"/>
          </pc:sldLayoutMkLst>
        </pc:sldLayoutChg>
      </pc:sldMasterChg>
    </pc:docChg>
  </pc:docChgLst>
  <pc:docChgLst>
    <pc:chgData name="Madelaine Clapp" userId="gI6KqYf9XcGqek2njCZvxQOALoh1ztauDVny6xVVMt8=" providerId="None" clId="Web-{353676D1-9692-4DA5-AF97-4E1D2026F336}"/>
    <pc:docChg chg="addSld delSld modSld">
      <pc:chgData name="Madelaine Clapp" userId="gI6KqYf9XcGqek2njCZvxQOALoh1ztauDVny6xVVMt8=" providerId="None" clId="Web-{353676D1-9692-4DA5-AF97-4E1D2026F336}" dt="2023-02-24T21:48:45.380" v="3832" actId="20577"/>
      <pc:docMkLst>
        <pc:docMk/>
      </pc:docMkLst>
      <pc:sldChg chg="modSp">
        <pc:chgData name="Madelaine Clapp" userId="gI6KqYf9XcGqek2njCZvxQOALoh1ztauDVny6xVVMt8=" providerId="None" clId="Web-{353676D1-9692-4DA5-AF97-4E1D2026F336}" dt="2023-02-24T19:28:33.684" v="9" actId="20577"/>
        <pc:sldMkLst>
          <pc:docMk/>
          <pc:sldMk cId="1381222539" sldId="5700"/>
        </pc:sldMkLst>
        <pc:spChg chg="mod">
          <ac:chgData name="Madelaine Clapp" userId="gI6KqYf9XcGqek2njCZvxQOALoh1ztauDVny6xVVMt8=" providerId="None" clId="Web-{353676D1-9692-4DA5-AF97-4E1D2026F336}" dt="2023-02-24T19:28:33.684" v="9" actId="20577"/>
          <ac:spMkLst>
            <pc:docMk/>
            <pc:sldMk cId="1381222539" sldId="5700"/>
            <ac:spMk id="3" creationId="{B1FD2F0A-97D7-97DC-5C41-2666F55EADB3}"/>
          </ac:spMkLst>
        </pc:spChg>
      </pc:sldChg>
      <pc:sldChg chg="modSp modNotes">
        <pc:chgData name="Madelaine Clapp" userId="gI6KqYf9XcGqek2njCZvxQOALoh1ztauDVny6xVVMt8=" providerId="None" clId="Web-{353676D1-9692-4DA5-AF97-4E1D2026F336}" dt="2023-02-24T21:20:08.157" v="2193" actId="1076"/>
        <pc:sldMkLst>
          <pc:docMk/>
          <pc:sldMk cId="2916429979" sldId="5701"/>
        </pc:sldMkLst>
        <pc:spChg chg="mod">
          <ac:chgData name="Madelaine Clapp" userId="gI6KqYf9XcGqek2njCZvxQOALoh1ztauDVny6xVVMt8=" providerId="None" clId="Web-{353676D1-9692-4DA5-AF97-4E1D2026F336}" dt="2023-02-24T21:20:08.157" v="2193" actId="1076"/>
          <ac:spMkLst>
            <pc:docMk/>
            <pc:sldMk cId="2916429979" sldId="5701"/>
            <ac:spMk id="3" creationId="{B1FD2F0A-97D7-97DC-5C41-2666F55EADB3}"/>
          </ac:spMkLst>
        </pc:spChg>
      </pc:sldChg>
      <pc:sldChg chg="modSp modNotes">
        <pc:chgData name="Madelaine Clapp" userId="gI6KqYf9XcGqek2njCZvxQOALoh1ztauDVny6xVVMt8=" providerId="None" clId="Web-{353676D1-9692-4DA5-AF97-4E1D2026F336}" dt="2023-02-24T21:20:03.157" v="2192" actId="1076"/>
        <pc:sldMkLst>
          <pc:docMk/>
          <pc:sldMk cId="3685555094" sldId="5702"/>
        </pc:sldMkLst>
        <pc:spChg chg="mod">
          <ac:chgData name="Madelaine Clapp" userId="gI6KqYf9XcGqek2njCZvxQOALoh1ztauDVny6xVVMt8=" providerId="None" clId="Web-{353676D1-9692-4DA5-AF97-4E1D2026F336}" dt="2023-02-24T21:20:03.157" v="2192" actId="1076"/>
          <ac:spMkLst>
            <pc:docMk/>
            <pc:sldMk cId="3685555094" sldId="5702"/>
            <ac:spMk id="3" creationId="{B1FD2F0A-97D7-97DC-5C41-2666F55EADB3}"/>
          </ac:spMkLst>
        </pc:spChg>
        <pc:spChg chg="mod">
          <ac:chgData name="Madelaine Clapp" userId="gI6KqYf9XcGqek2njCZvxQOALoh1ztauDVny6xVVMt8=" providerId="None" clId="Web-{353676D1-9692-4DA5-AF97-4E1D2026F336}" dt="2023-02-24T19:37:55.772" v="676" actId="20577"/>
          <ac:spMkLst>
            <pc:docMk/>
            <pc:sldMk cId="3685555094" sldId="5702"/>
            <ac:spMk id="10" creationId="{5CECE951-1F36-4959-AF6B-B176640599B5}"/>
          </ac:spMkLst>
        </pc:spChg>
      </pc:sldChg>
      <pc:sldChg chg="modSp modNotes">
        <pc:chgData name="Madelaine Clapp" userId="gI6KqYf9XcGqek2njCZvxQOALoh1ztauDVny6xVVMt8=" providerId="None" clId="Web-{353676D1-9692-4DA5-AF97-4E1D2026F336}" dt="2023-02-24T21:26:18.911" v="2642" actId="20577"/>
        <pc:sldMkLst>
          <pc:docMk/>
          <pc:sldMk cId="4174149951" sldId="5703"/>
        </pc:sldMkLst>
        <pc:spChg chg="mod">
          <ac:chgData name="Madelaine Clapp" userId="gI6KqYf9XcGqek2njCZvxQOALoh1ztauDVny6xVVMt8=" providerId="None" clId="Web-{353676D1-9692-4DA5-AF97-4E1D2026F336}" dt="2023-02-24T21:26:18.911" v="2642" actId="20577"/>
          <ac:spMkLst>
            <pc:docMk/>
            <pc:sldMk cId="4174149951" sldId="5703"/>
            <ac:spMk id="3" creationId="{B1FD2F0A-97D7-97DC-5C41-2666F55EADB3}"/>
          </ac:spMkLst>
        </pc:spChg>
      </pc:sldChg>
      <pc:sldChg chg="addSp delSp modSp add replId modNotes">
        <pc:chgData name="Madelaine Clapp" userId="gI6KqYf9XcGqek2njCZvxQOALoh1ztauDVny6xVVMt8=" providerId="None" clId="Web-{353676D1-9692-4DA5-AF97-4E1D2026F336}" dt="2023-02-24T21:26:32.036" v="2650" actId="20577"/>
        <pc:sldMkLst>
          <pc:docMk/>
          <pc:sldMk cId="535075053" sldId="5706"/>
        </pc:sldMkLst>
        <pc:spChg chg="del mod">
          <ac:chgData name="Madelaine Clapp" userId="gI6KqYf9XcGqek2njCZvxQOALoh1ztauDVny6xVVMt8=" providerId="None" clId="Web-{353676D1-9692-4DA5-AF97-4E1D2026F336}" dt="2023-02-24T20:52:26.045" v="1550"/>
          <ac:spMkLst>
            <pc:docMk/>
            <pc:sldMk cId="535075053" sldId="5706"/>
            <ac:spMk id="3" creationId="{B1FD2F0A-97D7-97DC-5C41-2666F55EADB3}"/>
          </ac:spMkLst>
        </pc:spChg>
        <pc:spChg chg="add mod">
          <ac:chgData name="Madelaine Clapp" userId="gI6KqYf9XcGqek2njCZvxQOALoh1ztauDVny6xVVMt8=" providerId="None" clId="Web-{353676D1-9692-4DA5-AF97-4E1D2026F336}" dt="2023-02-24T21:26:32.036" v="2650" actId="20577"/>
          <ac:spMkLst>
            <pc:docMk/>
            <pc:sldMk cId="535075053" sldId="5706"/>
            <ac:spMk id="4" creationId="{D5E0403C-1643-A216-D3CA-E13DF00AAB16}"/>
          </ac:spMkLst>
        </pc:spChg>
        <pc:spChg chg="mod">
          <ac:chgData name="Madelaine Clapp" userId="gI6KqYf9XcGqek2njCZvxQOALoh1ztauDVny6xVVMt8=" providerId="None" clId="Web-{353676D1-9692-4DA5-AF97-4E1D2026F336}" dt="2023-02-24T20:52:17.763" v="1549" actId="20577"/>
          <ac:spMkLst>
            <pc:docMk/>
            <pc:sldMk cId="535075053" sldId="5706"/>
            <ac:spMk id="10" creationId="{5CECE951-1F36-4959-AF6B-B176640599B5}"/>
          </ac:spMkLst>
        </pc:spChg>
      </pc:sldChg>
      <pc:sldChg chg="add del replId">
        <pc:chgData name="Madelaine Clapp" userId="gI6KqYf9XcGqek2njCZvxQOALoh1ztauDVny6xVVMt8=" providerId="None" clId="Web-{353676D1-9692-4DA5-AF97-4E1D2026F336}" dt="2023-02-24T19:42:48.840" v="758"/>
        <pc:sldMkLst>
          <pc:docMk/>
          <pc:sldMk cId="2020061418" sldId="5706"/>
        </pc:sldMkLst>
      </pc:sldChg>
      <pc:sldChg chg="modSp add replId">
        <pc:chgData name="Madelaine Clapp" userId="gI6KqYf9XcGqek2njCZvxQOALoh1ztauDVny6xVVMt8=" providerId="None" clId="Web-{353676D1-9692-4DA5-AF97-4E1D2026F336}" dt="2023-02-24T21:33:09.884" v="3161" actId="20577"/>
        <pc:sldMkLst>
          <pc:docMk/>
          <pc:sldMk cId="2728681495" sldId="5707"/>
        </pc:sldMkLst>
        <pc:spChg chg="mod">
          <ac:chgData name="Madelaine Clapp" userId="gI6KqYf9XcGqek2njCZvxQOALoh1ztauDVny6xVVMt8=" providerId="None" clId="Web-{353676D1-9692-4DA5-AF97-4E1D2026F336}" dt="2023-02-24T21:33:09.884" v="3161" actId="20577"/>
          <ac:spMkLst>
            <pc:docMk/>
            <pc:sldMk cId="2728681495" sldId="5707"/>
            <ac:spMk id="4" creationId="{D5E0403C-1643-A216-D3CA-E13DF00AAB16}"/>
          </ac:spMkLst>
        </pc:spChg>
        <pc:spChg chg="mod">
          <ac:chgData name="Madelaine Clapp" userId="gI6KqYf9XcGqek2njCZvxQOALoh1ztauDVny6xVVMt8=" providerId="None" clId="Web-{353676D1-9692-4DA5-AF97-4E1D2026F336}" dt="2023-02-24T21:21:23.455" v="2276" actId="20577"/>
          <ac:spMkLst>
            <pc:docMk/>
            <pc:sldMk cId="2728681495" sldId="5707"/>
            <ac:spMk id="10" creationId="{5CECE951-1F36-4959-AF6B-B176640599B5}"/>
          </ac:spMkLst>
        </pc:spChg>
      </pc:sldChg>
      <pc:sldChg chg="modSp add replId">
        <pc:chgData name="Madelaine Clapp" userId="gI6KqYf9XcGqek2njCZvxQOALoh1ztauDVny6xVVMt8=" providerId="None" clId="Web-{353676D1-9692-4DA5-AF97-4E1D2026F336}" dt="2023-02-24T21:34:18.338" v="3198" actId="20577"/>
        <pc:sldMkLst>
          <pc:docMk/>
          <pc:sldMk cId="1435861244" sldId="5708"/>
        </pc:sldMkLst>
        <pc:spChg chg="mod">
          <ac:chgData name="Madelaine Clapp" userId="gI6KqYf9XcGqek2njCZvxQOALoh1ztauDVny6xVVMt8=" providerId="None" clId="Web-{353676D1-9692-4DA5-AF97-4E1D2026F336}" dt="2023-02-24T21:34:15.807" v="3197" actId="20577"/>
          <ac:spMkLst>
            <pc:docMk/>
            <pc:sldMk cId="1435861244" sldId="5708"/>
            <ac:spMk id="4" creationId="{D5E0403C-1643-A216-D3CA-E13DF00AAB16}"/>
          </ac:spMkLst>
        </pc:spChg>
        <pc:spChg chg="mod">
          <ac:chgData name="Madelaine Clapp" userId="gI6KqYf9XcGqek2njCZvxQOALoh1ztauDVny6xVVMt8=" providerId="None" clId="Web-{353676D1-9692-4DA5-AF97-4E1D2026F336}" dt="2023-02-24T21:34:18.338" v="3198" actId="20577"/>
          <ac:spMkLst>
            <pc:docMk/>
            <pc:sldMk cId="1435861244" sldId="5708"/>
            <ac:spMk id="10" creationId="{5CECE951-1F36-4959-AF6B-B176640599B5}"/>
          </ac:spMkLst>
        </pc:spChg>
      </pc:sldChg>
      <pc:sldChg chg="modSp add replId modNotes">
        <pc:chgData name="Madelaine Clapp" userId="gI6KqYf9XcGqek2njCZvxQOALoh1ztauDVny6xVVMt8=" providerId="None" clId="Web-{353676D1-9692-4DA5-AF97-4E1D2026F336}" dt="2023-02-24T21:42:43.532" v="3474"/>
        <pc:sldMkLst>
          <pc:docMk/>
          <pc:sldMk cId="2722926220" sldId="5709"/>
        </pc:sldMkLst>
        <pc:spChg chg="mod">
          <ac:chgData name="Madelaine Clapp" userId="gI6KqYf9XcGqek2njCZvxQOALoh1ztauDVny6xVVMt8=" providerId="None" clId="Web-{353676D1-9692-4DA5-AF97-4E1D2026F336}" dt="2023-02-24T21:41:35.593" v="3446" actId="20577"/>
          <ac:spMkLst>
            <pc:docMk/>
            <pc:sldMk cId="2722926220" sldId="5709"/>
            <ac:spMk id="4" creationId="{D5E0403C-1643-A216-D3CA-E13DF00AAB16}"/>
          </ac:spMkLst>
        </pc:spChg>
        <pc:spChg chg="mod">
          <ac:chgData name="Madelaine Clapp" userId="gI6KqYf9XcGqek2njCZvxQOALoh1ztauDVny6xVVMt8=" providerId="None" clId="Web-{353676D1-9692-4DA5-AF97-4E1D2026F336}" dt="2023-02-24T21:34:39.823" v="3203" actId="20577"/>
          <ac:spMkLst>
            <pc:docMk/>
            <pc:sldMk cId="2722926220" sldId="5709"/>
            <ac:spMk id="10" creationId="{5CECE951-1F36-4959-AF6B-B176640599B5}"/>
          </ac:spMkLst>
        </pc:spChg>
      </pc:sldChg>
      <pc:sldChg chg="modSp add replId">
        <pc:chgData name="Madelaine Clapp" userId="gI6KqYf9XcGqek2njCZvxQOALoh1ztauDVny6xVVMt8=" providerId="None" clId="Web-{353676D1-9692-4DA5-AF97-4E1D2026F336}" dt="2023-02-24T21:44:26.111" v="3530" actId="20577"/>
        <pc:sldMkLst>
          <pc:docMk/>
          <pc:sldMk cId="3332982105" sldId="5710"/>
        </pc:sldMkLst>
        <pc:spChg chg="mod">
          <ac:chgData name="Madelaine Clapp" userId="gI6KqYf9XcGqek2njCZvxQOALoh1ztauDVny6xVVMt8=" providerId="None" clId="Web-{353676D1-9692-4DA5-AF97-4E1D2026F336}" dt="2023-02-24T21:44:26.111" v="3530" actId="20577"/>
          <ac:spMkLst>
            <pc:docMk/>
            <pc:sldMk cId="3332982105" sldId="5710"/>
            <ac:spMk id="4" creationId="{D5E0403C-1643-A216-D3CA-E13DF00AAB16}"/>
          </ac:spMkLst>
        </pc:spChg>
      </pc:sldChg>
      <pc:sldChg chg="addSp delSp modSp add replId">
        <pc:chgData name="Madelaine Clapp" userId="gI6KqYf9XcGqek2njCZvxQOALoh1ztauDVny6xVVMt8=" providerId="None" clId="Web-{353676D1-9692-4DA5-AF97-4E1D2026F336}" dt="2023-02-24T21:47:02.378" v="3733" actId="20577"/>
        <pc:sldMkLst>
          <pc:docMk/>
          <pc:sldMk cId="3118637991" sldId="5711"/>
        </pc:sldMkLst>
        <pc:spChg chg="add mod">
          <ac:chgData name="Madelaine Clapp" userId="gI6KqYf9XcGqek2njCZvxQOALoh1ztauDVny6xVVMt8=" providerId="None" clId="Web-{353676D1-9692-4DA5-AF97-4E1D2026F336}" dt="2023-02-24T21:47:02.378" v="3733" actId="20577"/>
          <ac:spMkLst>
            <pc:docMk/>
            <pc:sldMk cId="3118637991" sldId="5711"/>
            <ac:spMk id="3" creationId="{F350D083-8D9D-1CBF-2664-966BFD9BA236}"/>
          </ac:spMkLst>
        </pc:spChg>
        <pc:spChg chg="del mod">
          <ac:chgData name="Madelaine Clapp" userId="gI6KqYf9XcGqek2njCZvxQOALoh1ztauDVny6xVVMt8=" providerId="None" clId="Web-{353676D1-9692-4DA5-AF97-4E1D2026F336}" dt="2023-02-24T21:44:41.205" v="3535"/>
          <ac:spMkLst>
            <pc:docMk/>
            <pc:sldMk cId="3118637991" sldId="5711"/>
            <ac:spMk id="4" creationId="{D5E0403C-1643-A216-D3CA-E13DF00AAB16}"/>
          </ac:spMkLst>
        </pc:spChg>
        <pc:spChg chg="mod">
          <ac:chgData name="Madelaine Clapp" userId="gI6KqYf9XcGqek2njCZvxQOALoh1ztauDVny6xVVMt8=" providerId="None" clId="Web-{353676D1-9692-4DA5-AF97-4E1D2026F336}" dt="2023-02-24T21:45:51.206" v="3629" actId="20577"/>
          <ac:spMkLst>
            <pc:docMk/>
            <pc:sldMk cId="3118637991" sldId="5711"/>
            <ac:spMk id="10" creationId="{5CECE951-1F36-4959-AF6B-B176640599B5}"/>
          </ac:spMkLst>
        </pc:spChg>
      </pc:sldChg>
      <pc:sldChg chg="modSp add replId">
        <pc:chgData name="Madelaine Clapp" userId="gI6KqYf9XcGqek2njCZvxQOALoh1ztauDVny6xVVMt8=" providerId="None" clId="Web-{353676D1-9692-4DA5-AF97-4E1D2026F336}" dt="2023-02-24T21:48:45.380" v="3832" actId="20577"/>
        <pc:sldMkLst>
          <pc:docMk/>
          <pc:sldMk cId="73821657" sldId="5712"/>
        </pc:sldMkLst>
        <pc:spChg chg="mod">
          <ac:chgData name="Madelaine Clapp" userId="gI6KqYf9XcGqek2njCZvxQOALoh1ztauDVny6xVVMt8=" providerId="None" clId="Web-{353676D1-9692-4DA5-AF97-4E1D2026F336}" dt="2023-02-24T21:48:45.380" v="3832" actId="20577"/>
          <ac:spMkLst>
            <pc:docMk/>
            <pc:sldMk cId="73821657" sldId="5712"/>
            <ac:spMk id="4" creationId="{D5E0403C-1643-A216-D3CA-E13DF00AAB16}"/>
          </ac:spMkLst>
        </pc:spChg>
        <pc:spChg chg="mod">
          <ac:chgData name="Madelaine Clapp" userId="gI6KqYf9XcGqek2njCZvxQOALoh1ztauDVny6xVVMt8=" providerId="None" clId="Web-{353676D1-9692-4DA5-AF97-4E1D2026F336}" dt="2023-02-24T21:47:35.848" v="3736" actId="20577"/>
          <ac:spMkLst>
            <pc:docMk/>
            <pc:sldMk cId="73821657" sldId="5712"/>
            <ac:spMk id="10" creationId="{5CECE951-1F36-4959-AF6B-B176640599B5}"/>
          </ac:spMkLst>
        </pc:spChg>
      </pc:sldChg>
    </pc:docChg>
  </pc:docChgLst>
  <pc:docChgLst>
    <pc:chgData name="Madelaine Clapp" userId="gI6KqYf9XcGqek2njCZvxQOALoh1ztauDVny6xVVMt8=" providerId="None" clId="Web-{1A2EEDBF-D71A-460D-93FC-6226878F7525}"/>
    <pc:docChg chg="addSld delSld modSld sldOrd">
      <pc:chgData name="Madelaine Clapp" userId="gI6KqYf9XcGqek2njCZvxQOALoh1ztauDVny6xVVMt8=" providerId="None" clId="Web-{1A2EEDBF-D71A-460D-93FC-6226878F7525}" dt="2023-03-03T14:25:08.303" v="1995" actId="20577"/>
      <pc:docMkLst>
        <pc:docMk/>
      </pc:docMkLst>
      <pc:sldChg chg="ord">
        <pc:chgData name="Madelaine Clapp" userId="gI6KqYf9XcGqek2njCZvxQOALoh1ztauDVny6xVVMt8=" providerId="None" clId="Web-{1A2EEDBF-D71A-460D-93FC-6226878F7525}" dt="2023-03-02T18:42:35.816" v="648"/>
        <pc:sldMkLst>
          <pc:docMk/>
          <pc:sldMk cId="746627266" sldId="5705"/>
        </pc:sldMkLst>
      </pc:sldChg>
      <pc:sldChg chg="del">
        <pc:chgData name="Madelaine Clapp" userId="gI6KqYf9XcGqek2njCZvxQOALoh1ztauDVny6xVVMt8=" providerId="None" clId="Web-{1A2EEDBF-D71A-460D-93FC-6226878F7525}" dt="2023-03-02T18:38:41.373" v="629"/>
        <pc:sldMkLst>
          <pc:docMk/>
          <pc:sldMk cId="2722926220" sldId="5709"/>
        </pc:sldMkLst>
      </pc:sldChg>
      <pc:sldChg chg="addSp modSp">
        <pc:chgData name="Madelaine Clapp" userId="gI6KqYf9XcGqek2njCZvxQOALoh1ztauDVny6xVVMt8=" providerId="None" clId="Web-{1A2EEDBF-D71A-460D-93FC-6226878F7525}" dt="2023-03-02T18:41:46.924" v="647" actId="20577"/>
        <pc:sldMkLst>
          <pc:docMk/>
          <pc:sldMk cId="3332982105" sldId="5710"/>
        </pc:sldMkLst>
        <pc:spChg chg="mod">
          <ac:chgData name="Madelaine Clapp" userId="gI6KqYf9XcGqek2njCZvxQOALoh1ztauDVny6xVVMt8=" providerId="None" clId="Web-{1A2EEDBF-D71A-460D-93FC-6226878F7525}" dt="2023-03-02T18:41:46.924" v="647" actId="20577"/>
          <ac:spMkLst>
            <pc:docMk/>
            <pc:sldMk cId="3332982105" sldId="5710"/>
            <ac:spMk id="4" creationId="{D5E0403C-1643-A216-D3CA-E13DF00AAB16}"/>
          </ac:spMkLst>
        </pc:spChg>
        <pc:picChg chg="add mod">
          <ac:chgData name="Madelaine Clapp" userId="gI6KqYf9XcGqek2njCZvxQOALoh1ztauDVny6xVVMt8=" providerId="None" clId="Web-{1A2EEDBF-D71A-460D-93FC-6226878F7525}" dt="2023-03-02T18:41:36.784" v="641" actId="1076"/>
          <ac:picMkLst>
            <pc:docMk/>
            <pc:sldMk cId="3332982105" sldId="5710"/>
            <ac:picMk id="2" creationId="{2192CFB5-1499-3ABC-B9A9-47C1C648E68B}"/>
          </ac:picMkLst>
        </pc:picChg>
      </pc:sldChg>
      <pc:sldChg chg="modSp add replId">
        <pc:chgData name="Madelaine Clapp" userId="gI6KqYf9XcGqek2njCZvxQOALoh1ztauDVny6xVVMt8=" providerId="None" clId="Web-{1A2EEDBF-D71A-460D-93FC-6226878F7525}" dt="2023-03-02T16:51:13.204" v="274" actId="20577"/>
        <pc:sldMkLst>
          <pc:docMk/>
          <pc:sldMk cId="3130187757" sldId="5717"/>
        </pc:sldMkLst>
        <pc:spChg chg="mod">
          <ac:chgData name="Madelaine Clapp" userId="gI6KqYf9XcGqek2njCZvxQOALoh1ztauDVny6xVVMt8=" providerId="None" clId="Web-{1A2EEDBF-D71A-460D-93FC-6226878F7525}" dt="2023-03-02T16:51:13.204" v="274" actId="20577"/>
          <ac:spMkLst>
            <pc:docMk/>
            <pc:sldMk cId="3130187757" sldId="5717"/>
            <ac:spMk id="4" creationId="{D5E0403C-1643-A216-D3CA-E13DF00AAB16}"/>
          </ac:spMkLst>
        </pc:spChg>
      </pc:sldChg>
      <pc:sldChg chg="modSp add ord replId">
        <pc:chgData name="Madelaine Clapp" userId="gI6KqYf9XcGqek2njCZvxQOALoh1ztauDVny6xVVMt8=" providerId="None" clId="Web-{1A2EEDBF-D71A-460D-93FC-6226878F7525}" dt="2023-03-02T16:58:26.085" v="626" actId="20577"/>
        <pc:sldMkLst>
          <pc:docMk/>
          <pc:sldMk cId="2169381208" sldId="5718"/>
        </pc:sldMkLst>
        <pc:spChg chg="mod">
          <ac:chgData name="Madelaine Clapp" userId="gI6KqYf9XcGqek2njCZvxQOALoh1ztauDVny6xVVMt8=" providerId="None" clId="Web-{1A2EEDBF-D71A-460D-93FC-6226878F7525}" dt="2023-03-02T16:58:26.085" v="626" actId="20577"/>
          <ac:spMkLst>
            <pc:docMk/>
            <pc:sldMk cId="2169381208" sldId="5718"/>
            <ac:spMk id="4" creationId="{D5E0403C-1643-A216-D3CA-E13DF00AAB16}"/>
          </ac:spMkLst>
        </pc:spChg>
      </pc:sldChg>
      <pc:sldChg chg="add del replId">
        <pc:chgData name="Madelaine Clapp" userId="gI6KqYf9XcGqek2njCZvxQOALoh1ztauDVny6xVVMt8=" providerId="None" clId="Web-{1A2EEDBF-D71A-460D-93FC-6226878F7525}" dt="2023-03-02T18:38:30.373" v="628"/>
        <pc:sldMkLst>
          <pc:docMk/>
          <pc:sldMk cId="2055627107" sldId="5719"/>
        </pc:sldMkLst>
      </pc:sldChg>
      <pc:sldChg chg="modSp add replId modNotes">
        <pc:chgData name="Madelaine Clapp" userId="gI6KqYf9XcGqek2njCZvxQOALoh1ztauDVny6xVVMt8=" providerId="None" clId="Web-{1A2EEDBF-D71A-460D-93FC-6226878F7525}" dt="2023-03-02T18:56:10.913" v="1377" actId="20577"/>
        <pc:sldMkLst>
          <pc:docMk/>
          <pc:sldMk cId="3563196000" sldId="5719"/>
        </pc:sldMkLst>
        <pc:spChg chg="mod">
          <ac:chgData name="Madelaine Clapp" userId="gI6KqYf9XcGqek2njCZvxQOALoh1ztauDVny6xVVMt8=" providerId="None" clId="Web-{1A2EEDBF-D71A-460D-93FC-6226878F7525}" dt="2023-03-02T18:56:10.913" v="1377" actId="20577"/>
          <ac:spMkLst>
            <pc:docMk/>
            <pc:sldMk cId="3563196000" sldId="5719"/>
            <ac:spMk id="4" creationId="{D5E0403C-1643-A216-D3CA-E13DF00AAB16}"/>
          </ac:spMkLst>
        </pc:spChg>
        <pc:spChg chg="mod">
          <ac:chgData name="Madelaine Clapp" userId="gI6KqYf9XcGqek2njCZvxQOALoh1ztauDVny6xVVMt8=" providerId="None" clId="Web-{1A2EEDBF-D71A-460D-93FC-6226878F7525}" dt="2023-03-02T18:42:50.457" v="660" actId="20577"/>
          <ac:spMkLst>
            <pc:docMk/>
            <pc:sldMk cId="3563196000" sldId="5719"/>
            <ac:spMk id="10" creationId="{5CECE951-1F36-4959-AF6B-B176640599B5}"/>
          </ac:spMkLst>
        </pc:spChg>
      </pc:sldChg>
      <pc:sldChg chg="modSp add replId modNotes">
        <pc:chgData name="Madelaine Clapp" userId="gI6KqYf9XcGqek2njCZvxQOALoh1ztauDVny6xVVMt8=" providerId="None" clId="Web-{1A2EEDBF-D71A-460D-93FC-6226878F7525}" dt="2023-03-03T14:10:51.919" v="1692" actId="20577"/>
        <pc:sldMkLst>
          <pc:docMk/>
          <pc:sldMk cId="3580925611" sldId="5720"/>
        </pc:sldMkLst>
        <pc:spChg chg="mod">
          <ac:chgData name="Madelaine Clapp" userId="gI6KqYf9XcGqek2njCZvxQOALoh1ztauDVny6xVVMt8=" providerId="None" clId="Web-{1A2EEDBF-D71A-460D-93FC-6226878F7525}" dt="2023-03-03T14:10:51.919" v="1692" actId="20577"/>
          <ac:spMkLst>
            <pc:docMk/>
            <pc:sldMk cId="3580925611" sldId="5720"/>
            <ac:spMk id="4" creationId="{D5E0403C-1643-A216-D3CA-E13DF00AAB16}"/>
          </ac:spMkLst>
        </pc:spChg>
      </pc:sldChg>
      <pc:sldChg chg="modSp add replId">
        <pc:chgData name="Madelaine Clapp" userId="gI6KqYf9XcGqek2njCZvxQOALoh1ztauDVny6xVVMt8=" providerId="None" clId="Web-{1A2EEDBF-D71A-460D-93FC-6226878F7525}" dt="2023-03-03T14:25:08.303" v="1995" actId="20577"/>
        <pc:sldMkLst>
          <pc:docMk/>
          <pc:sldMk cId="1967769076" sldId="5721"/>
        </pc:sldMkLst>
        <pc:spChg chg="mod">
          <ac:chgData name="Madelaine Clapp" userId="gI6KqYf9XcGqek2njCZvxQOALoh1ztauDVny6xVVMt8=" providerId="None" clId="Web-{1A2EEDBF-D71A-460D-93FC-6226878F7525}" dt="2023-03-03T14:25:08.303" v="1995" actId="20577"/>
          <ac:spMkLst>
            <pc:docMk/>
            <pc:sldMk cId="1967769076" sldId="5721"/>
            <ac:spMk id="4" creationId="{D5E0403C-1643-A216-D3CA-E13DF00AAB16}"/>
          </ac:spMkLst>
        </pc:spChg>
        <pc:spChg chg="mod">
          <ac:chgData name="Madelaine Clapp" userId="gI6KqYf9XcGqek2njCZvxQOALoh1ztauDVny6xVVMt8=" providerId="None" clId="Web-{1A2EEDBF-D71A-460D-93FC-6226878F7525}" dt="2023-03-03T14:11:10.013" v="1709" actId="20577"/>
          <ac:spMkLst>
            <pc:docMk/>
            <pc:sldMk cId="1967769076" sldId="5721"/>
            <ac:spMk id="10" creationId="{5CECE951-1F36-4959-AF6B-B176640599B5}"/>
          </ac:spMkLst>
        </pc:spChg>
      </pc:sldChg>
    </pc:docChg>
  </pc:docChgLst>
  <pc:docChgLst>
    <pc:chgData name="Madelaine Clapp" userId="gI6KqYf9XcGqek2njCZvxQOALoh1ztauDVny6xVVMt8=" providerId="None" clId="Web-{3F9820AF-D12C-4EEC-A830-16836BB2ED69}"/>
    <pc:docChg chg="modSld">
      <pc:chgData name="Madelaine Clapp" userId="gI6KqYf9XcGqek2njCZvxQOALoh1ztauDVny6xVVMt8=" providerId="None" clId="Web-{3F9820AF-D12C-4EEC-A830-16836BB2ED69}" dt="2023-03-03T15:05:30.962" v="254" actId="20577"/>
      <pc:docMkLst>
        <pc:docMk/>
      </pc:docMkLst>
      <pc:sldChg chg="modSp">
        <pc:chgData name="Madelaine Clapp" userId="gI6KqYf9XcGqek2njCZvxQOALoh1ztauDVny6xVVMt8=" providerId="None" clId="Web-{3F9820AF-D12C-4EEC-A830-16836BB2ED69}" dt="2023-03-03T15:05:30.962" v="254" actId="20577"/>
        <pc:sldMkLst>
          <pc:docMk/>
          <pc:sldMk cId="3130187757" sldId="5717"/>
        </pc:sldMkLst>
        <pc:spChg chg="mod">
          <ac:chgData name="Madelaine Clapp" userId="gI6KqYf9XcGqek2njCZvxQOALoh1ztauDVny6xVVMt8=" providerId="None" clId="Web-{3F9820AF-D12C-4EEC-A830-16836BB2ED69}" dt="2023-03-03T15:05:30.962" v="254" actId="20577"/>
          <ac:spMkLst>
            <pc:docMk/>
            <pc:sldMk cId="3130187757" sldId="5717"/>
            <ac:spMk id="4" creationId="{D5E0403C-1643-A216-D3CA-E13DF00AAB16}"/>
          </ac:spMkLst>
        </pc:spChg>
      </pc:sldChg>
      <pc:sldChg chg="modSp">
        <pc:chgData name="Madelaine Clapp" userId="gI6KqYf9XcGqek2njCZvxQOALoh1ztauDVny6xVVMt8=" providerId="None" clId="Web-{3F9820AF-D12C-4EEC-A830-16836BB2ED69}" dt="2023-03-03T15:04:41.117" v="211" actId="20577"/>
        <pc:sldMkLst>
          <pc:docMk/>
          <pc:sldMk cId="1967769076" sldId="5721"/>
        </pc:sldMkLst>
        <pc:spChg chg="mod">
          <ac:chgData name="Madelaine Clapp" userId="gI6KqYf9XcGqek2njCZvxQOALoh1ztauDVny6xVVMt8=" providerId="None" clId="Web-{3F9820AF-D12C-4EEC-A830-16836BB2ED69}" dt="2023-03-03T15:04:41.117" v="211" actId="20577"/>
          <ac:spMkLst>
            <pc:docMk/>
            <pc:sldMk cId="1967769076" sldId="5721"/>
            <ac:spMk id="4" creationId="{D5E0403C-1643-A216-D3CA-E13DF00AAB16}"/>
          </ac:spMkLst>
        </pc:spChg>
      </pc:sldChg>
    </pc:docChg>
  </pc:docChgLst>
  <pc:docChgLst>
    <pc:chgData name="Madelaine Clapp" userId="gI6KqYf9XcGqek2njCZvxQOALoh1ztauDVny6xVVMt8=" providerId="None" clId="Web-{4066636E-3DF6-4C70-87D4-809AF9170FC4}"/>
    <pc:docChg chg="modSld">
      <pc:chgData name="Madelaine Clapp" userId="gI6KqYf9XcGqek2njCZvxQOALoh1ztauDVny6xVVMt8=" providerId="None" clId="Web-{4066636E-3DF6-4C70-87D4-809AF9170FC4}" dt="2023-03-29T18:17:55.954" v="6"/>
      <pc:docMkLst>
        <pc:docMk/>
      </pc:docMkLst>
      <pc:sldChg chg="modSp modMedia">
        <pc:chgData name="Madelaine Clapp" userId="gI6KqYf9XcGqek2njCZvxQOALoh1ztauDVny6xVVMt8=" providerId="None" clId="Web-{4066636E-3DF6-4C70-87D4-809AF9170FC4}" dt="2023-03-29T18:15:27.904" v="4"/>
        <pc:sldMkLst>
          <pc:docMk/>
          <pc:sldMk cId="4222880912" sldId="5714"/>
        </pc:sldMkLst>
        <pc:picChg chg="mod">
          <ac:chgData name="Madelaine Clapp" userId="gI6KqYf9XcGqek2njCZvxQOALoh1ztauDVny6xVVMt8=" providerId="None" clId="Web-{4066636E-3DF6-4C70-87D4-809AF9170FC4}" dt="2023-03-29T18:15:27.904" v="4"/>
          <ac:picMkLst>
            <pc:docMk/>
            <pc:sldMk cId="4222880912" sldId="5714"/>
            <ac:picMk id="8" creationId="{E903BAB2-A43E-6AD9-E9C6-E09BFA74B9A9}"/>
          </ac:picMkLst>
        </pc:picChg>
      </pc:sldChg>
      <pc:sldChg chg="modSp modMedia">
        <pc:chgData name="Madelaine Clapp" userId="gI6KqYf9XcGqek2njCZvxQOALoh1ztauDVny6xVVMt8=" providerId="None" clId="Web-{4066636E-3DF6-4C70-87D4-809AF9170FC4}" dt="2023-03-29T18:17:55.954" v="6"/>
        <pc:sldMkLst>
          <pc:docMk/>
          <pc:sldMk cId="1876205145" sldId="5716"/>
        </pc:sldMkLst>
        <pc:picChg chg="mod">
          <ac:chgData name="Madelaine Clapp" userId="gI6KqYf9XcGqek2njCZvxQOALoh1ztauDVny6xVVMt8=" providerId="None" clId="Web-{4066636E-3DF6-4C70-87D4-809AF9170FC4}" dt="2023-03-29T18:17:55.954" v="6"/>
          <ac:picMkLst>
            <pc:docMk/>
            <pc:sldMk cId="1876205145" sldId="5716"/>
            <ac:picMk id="19" creationId="{26CFB529-EBD9-A5D8-EB82-F6DE9904C45F}"/>
          </ac:picMkLst>
        </pc:picChg>
      </pc:sldChg>
      <pc:sldChg chg="modSp modMedia">
        <pc:chgData name="Madelaine Clapp" userId="gI6KqYf9XcGqek2njCZvxQOALoh1ztauDVny6xVVMt8=" providerId="None" clId="Web-{4066636E-3DF6-4C70-87D4-809AF9170FC4}" dt="2023-03-29T18:14:43.262" v="1"/>
        <pc:sldMkLst>
          <pc:docMk/>
          <pc:sldMk cId="811098617" sldId="5726"/>
        </pc:sldMkLst>
        <pc:picChg chg="mod">
          <ac:chgData name="Madelaine Clapp" userId="gI6KqYf9XcGqek2njCZvxQOALoh1ztauDVny6xVVMt8=" providerId="None" clId="Web-{4066636E-3DF6-4C70-87D4-809AF9170FC4}" dt="2023-03-29T18:14:43.262" v="1"/>
          <ac:picMkLst>
            <pc:docMk/>
            <pc:sldMk cId="811098617" sldId="5726"/>
            <ac:picMk id="12" creationId="{D8FDBFF8-BA10-9B1D-2667-E00982763800}"/>
          </ac:picMkLst>
        </pc:picChg>
      </pc:sldChg>
    </pc:docChg>
  </pc:docChgLst>
  <pc:docChgLst>
    <pc:chgData name="Madelaine Clapp" userId="gI6KqYf9XcGqek2njCZvxQOALoh1ztauDVny6xVVMt8=" providerId="None" clId="Web-{B745C2EE-AF37-4EC9-879B-8AE31731FCD4}"/>
    <pc:docChg chg="modSld">
      <pc:chgData name="Madelaine Clapp" userId="gI6KqYf9XcGqek2njCZvxQOALoh1ztauDVny6xVVMt8=" providerId="None" clId="Web-{B745C2EE-AF37-4EC9-879B-8AE31731FCD4}" dt="2023-03-10T19:20:51.715" v="375"/>
      <pc:docMkLst>
        <pc:docMk/>
      </pc:docMkLst>
      <pc:sldChg chg="modSp">
        <pc:chgData name="Madelaine Clapp" userId="gI6KqYf9XcGqek2njCZvxQOALoh1ztauDVny6xVVMt8=" providerId="None" clId="Web-{B745C2EE-AF37-4EC9-879B-8AE31731FCD4}" dt="2023-03-10T19:17:32.551" v="1" actId="20577"/>
        <pc:sldMkLst>
          <pc:docMk/>
          <pc:sldMk cId="1167455443" sldId="5689"/>
        </pc:sldMkLst>
        <pc:spChg chg="mod">
          <ac:chgData name="Madelaine Clapp" userId="gI6KqYf9XcGqek2njCZvxQOALoh1ztauDVny6xVVMt8=" providerId="None" clId="Web-{B745C2EE-AF37-4EC9-879B-8AE31731FCD4}" dt="2023-03-10T19:17:32.551" v="1" actId="20577"/>
          <ac:spMkLst>
            <pc:docMk/>
            <pc:sldMk cId="1167455443" sldId="5689"/>
            <ac:spMk id="6" creationId="{3C6E04B3-5131-100B-BF6F-E64EF220E4F4}"/>
          </ac:spMkLst>
        </pc:spChg>
      </pc:sldChg>
      <pc:sldChg chg="modNotes">
        <pc:chgData name="Madelaine Clapp" userId="gI6KqYf9XcGqek2njCZvxQOALoh1ztauDVny6xVVMt8=" providerId="None" clId="Web-{B745C2EE-AF37-4EC9-879B-8AE31731FCD4}" dt="2023-03-10T19:20:51.715" v="375"/>
        <pc:sldMkLst>
          <pc:docMk/>
          <pc:sldMk cId="2728681495" sldId="5707"/>
        </pc:sldMkLst>
      </pc:sldChg>
    </pc:docChg>
  </pc:docChgLst>
  <pc:docChgLst>
    <pc:chgData name="Shane Schamper" userId="sbwtu4tN+DVJBA6a2SZpvzH/3/7hLjbBjdDgtC+CWPM=" providerId="None" clId="Web-{88BF4A00-B67D-4FDB-BF1D-C1588102E74E}"/>
    <pc:docChg chg="mod modSld">
      <pc:chgData name="Shane Schamper" userId="sbwtu4tN+DVJBA6a2SZpvzH/3/7hLjbBjdDgtC+CWPM=" providerId="None" clId="Web-{88BF4A00-B67D-4FDB-BF1D-C1588102E74E}" dt="2023-03-14T21:02:16.894" v="23"/>
      <pc:docMkLst>
        <pc:docMk/>
      </pc:docMkLst>
      <pc:sldChg chg="addCm">
        <pc:chgData name="Shane Schamper" userId="sbwtu4tN+DVJBA6a2SZpvzH/3/7hLjbBjdDgtC+CWPM=" providerId="None" clId="Web-{88BF4A00-B67D-4FDB-BF1D-C1588102E74E}" dt="2023-03-14T20:19:49.265" v="1"/>
        <pc:sldMkLst>
          <pc:docMk/>
          <pc:sldMk cId="1167455443" sldId="5689"/>
        </pc:sldMkLst>
      </pc:sldChg>
      <pc:sldChg chg="addCm">
        <pc:chgData name="Shane Schamper" userId="sbwtu4tN+DVJBA6a2SZpvzH/3/7hLjbBjdDgtC+CWPM=" providerId="None" clId="Web-{88BF4A00-B67D-4FDB-BF1D-C1588102E74E}" dt="2023-03-14T20:20:28.953" v="2"/>
        <pc:sldMkLst>
          <pc:docMk/>
          <pc:sldMk cId="1381222539" sldId="5700"/>
        </pc:sldMkLst>
      </pc:sldChg>
      <pc:sldChg chg="addCm">
        <pc:chgData name="Shane Schamper" userId="sbwtu4tN+DVJBA6a2SZpvzH/3/7hLjbBjdDgtC+CWPM=" providerId="None" clId="Web-{88BF4A00-B67D-4FDB-BF1D-C1588102E74E}" dt="2023-03-14T20:22:18.079" v="3"/>
        <pc:sldMkLst>
          <pc:docMk/>
          <pc:sldMk cId="2916429979" sldId="5701"/>
        </pc:sldMkLst>
      </pc:sldChg>
      <pc:sldChg chg="modSp">
        <pc:chgData name="Shane Schamper" userId="sbwtu4tN+DVJBA6a2SZpvzH/3/7hLjbBjdDgtC+CWPM=" providerId="None" clId="Web-{88BF4A00-B67D-4FDB-BF1D-C1588102E74E}" dt="2023-03-14T20:29:16.129" v="8" actId="20577"/>
        <pc:sldMkLst>
          <pc:docMk/>
          <pc:sldMk cId="3685555094" sldId="5702"/>
        </pc:sldMkLst>
        <pc:spChg chg="mod">
          <ac:chgData name="Shane Schamper" userId="sbwtu4tN+DVJBA6a2SZpvzH/3/7hLjbBjdDgtC+CWPM=" providerId="None" clId="Web-{88BF4A00-B67D-4FDB-BF1D-C1588102E74E}" dt="2023-03-14T20:29:16.129" v="8" actId="20577"/>
          <ac:spMkLst>
            <pc:docMk/>
            <pc:sldMk cId="3685555094" sldId="5702"/>
            <ac:spMk id="3" creationId="{B1FD2F0A-97D7-97DC-5C41-2666F55EADB3}"/>
          </ac:spMkLst>
        </pc:spChg>
      </pc:sldChg>
      <pc:sldChg chg="addCm modCm">
        <pc:chgData name="Shane Schamper" userId="sbwtu4tN+DVJBA6a2SZpvzH/3/7hLjbBjdDgtC+CWPM=" providerId="None" clId="Web-{88BF4A00-B67D-4FDB-BF1D-C1588102E74E}" dt="2023-03-14T20:42:00.838" v="10"/>
        <pc:sldMkLst>
          <pc:docMk/>
          <pc:sldMk cId="746627266" sldId="5705"/>
        </pc:sldMkLst>
      </pc:sldChg>
      <pc:sldChg chg="modCm">
        <pc:chgData name="Shane Schamper" userId="sbwtu4tN+DVJBA6a2SZpvzH/3/7hLjbBjdDgtC+CWPM=" providerId="None" clId="Web-{88BF4A00-B67D-4FDB-BF1D-C1588102E74E}" dt="2023-03-14T21:02:16.894" v="23"/>
        <pc:sldMkLst>
          <pc:docMk/>
          <pc:sldMk cId="3118637991" sldId="5711"/>
        </pc:sldMkLst>
      </pc:sldChg>
      <pc:sldChg chg="addCm">
        <pc:chgData name="Shane Schamper" userId="sbwtu4tN+DVJBA6a2SZpvzH/3/7hLjbBjdDgtC+CWPM=" providerId="None" clId="Web-{88BF4A00-B67D-4FDB-BF1D-C1588102E74E}" dt="2023-03-14T20:43:29.651" v="11"/>
        <pc:sldMkLst>
          <pc:docMk/>
          <pc:sldMk cId="2155107439" sldId="5713"/>
        </pc:sldMkLst>
      </pc:sldChg>
      <pc:sldChg chg="modSp addCm">
        <pc:chgData name="Shane Schamper" userId="sbwtu4tN+DVJBA6a2SZpvzH/3/7hLjbBjdDgtC+CWPM=" providerId="None" clId="Web-{88BF4A00-B67D-4FDB-BF1D-C1588102E74E}" dt="2023-03-14T20:50:00.029" v="21" actId="20577"/>
        <pc:sldMkLst>
          <pc:docMk/>
          <pc:sldMk cId="4222880912" sldId="5714"/>
        </pc:sldMkLst>
        <pc:spChg chg="mod">
          <ac:chgData name="Shane Schamper" userId="sbwtu4tN+DVJBA6a2SZpvzH/3/7hLjbBjdDgtC+CWPM=" providerId="None" clId="Web-{88BF4A00-B67D-4FDB-BF1D-C1588102E74E}" dt="2023-03-14T20:50:00.029" v="21" actId="20577"/>
          <ac:spMkLst>
            <pc:docMk/>
            <pc:sldMk cId="4222880912" sldId="5714"/>
            <ac:spMk id="4" creationId="{D5E0403C-1643-A216-D3CA-E13DF00AAB16}"/>
          </ac:spMkLst>
        </pc:spChg>
      </pc:sldChg>
      <pc:sldChg chg="addCm">
        <pc:chgData name="Shane Schamper" userId="sbwtu4tN+DVJBA6a2SZpvzH/3/7hLjbBjdDgtC+CWPM=" providerId="None" clId="Web-{88BF4A00-B67D-4FDB-BF1D-C1588102E74E}" dt="2023-03-14T20:57:14.923" v="22"/>
        <pc:sldMkLst>
          <pc:docMk/>
          <pc:sldMk cId="1967769076" sldId="5721"/>
        </pc:sldMkLst>
      </pc:sldChg>
    </pc:docChg>
  </pc:docChgLst>
  <pc:docChgLst>
    <pc:chgData name="Shane Schamper" userId="sbwtu4tN+DVJBA6a2SZpvzH/3/7hLjbBjdDgtC+CWPM=" providerId="None" clId="Web-{44B87EB7-6261-4A11-8584-ABF98054768C}"/>
    <pc:docChg chg="">
      <pc:chgData name="Shane Schamper" userId="sbwtu4tN+DVJBA6a2SZpvzH/3/7hLjbBjdDgtC+CWPM=" providerId="None" clId="Web-{44B87EB7-6261-4A11-8584-ABF98054768C}" dt="2023-03-20T13:48:20.536" v="1"/>
      <pc:docMkLst>
        <pc:docMk/>
      </pc:docMkLst>
      <pc:sldChg chg="modCm">
        <pc:chgData name="Shane Schamper" userId="sbwtu4tN+DVJBA6a2SZpvzH/3/7hLjbBjdDgtC+CWPM=" providerId="None" clId="Web-{44B87EB7-6261-4A11-8584-ABF98054768C}" dt="2023-03-20T13:48:20.536" v="1"/>
        <pc:sldMkLst>
          <pc:docMk/>
          <pc:sldMk cId="3563196000" sldId="5719"/>
        </pc:sldMkLst>
      </pc:sldChg>
      <pc:sldChg chg="modCm">
        <pc:chgData name="Shane Schamper" userId="sbwtu4tN+DVJBA6a2SZpvzH/3/7hLjbBjdDgtC+CWPM=" providerId="None" clId="Web-{44B87EB7-6261-4A11-8584-ABF98054768C}" dt="2023-03-20T13:42:59.548" v="0"/>
        <pc:sldMkLst>
          <pc:docMk/>
          <pc:sldMk cId="1614666244" sldId="5727"/>
        </pc:sldMkLst>
      </pc:sldChg>
    </pc:docChg>
  </pc:docChgLst>
  <pc:docChgLst>
    <pc:chgData name="Madelaine Clapp" userId="gI6KqYf9XcGqek2njCZvxQOALoh1ztauDVny6xVVMt8=" providerId="None" clId="Web-{24B7034E-1979-497D-B204-BE43DBD8B1E7}"/>
    <pc:docChg chg="addSld delSld modSld">
      <pc:chgData name="Madelaine Clapp" userId="gI6KqYf9XcGqek2njCZvxQOALoh1ztauDVny6xVVMt8=" providerId="None" clId="Web-{24B7034E-1979-497D-B204-BE43DBD8B1E7}" dt="2023-03-15T15:44:08.057" v="2291"/>
      <pc:docMkLst>
        <pc:docMk/>
      </pc:docMkLst>
      <pc:sldChg chg="modSp modCm">
        <pc:chgData name="Madelaine Clapp" userId="gI6KqYf9XcGqek2njCZvxQOALoh1ztauDVny6xVVMt8=" providerId="None" clId="Web-{24B7034E-1979-497D-B204-BE43DBD8B1E7}" dt="2023-03-15T14:12:13.088" v="16"/>
        <pc:sldMkLst>
          <pc:docMk/>
          <pc:sldMk cId="1167455443" sldId="5689"/>
        </pc:sldMkLst>
        <pc:spChg chg="mod">
          <ac:chgData name="Madelaine Clapp" userId="gI6KqYf9XcGqek2njCZvxQOALoh1ztauDVny6xVVMt8=" providerId="None" clId="Web-{24B7034E-1979-497D-B204-BE43DBD8B1E7}" dt="2023-03-15T14:11:58.744" v="15" actId="20577"/>
          <ac:spMkLst>
            <pc:docMk/>
            <pc:sldMk cId="1167455443" sldId="5689"/>
            <ac:spMk id="6" creationId="{3C6E04B3-5131-100B-BF6F-E64EF220E4F4}"/>
          </ac:spMkLst>
        </pc:spChg>
      </pc:sldChg>
      <pc:sldChg chg="modSp modCm">
        <pc:chgData name="Madelaine Clapp" userId="gI6KqYf9XcGqek2njCZvxQOALoh1ztauDVny6xVVMt8=" providerId="None" clId="Web-{24B7034E-1979-497D-B204-BE43DBD8B1E7}" dt="2023-03-15T14:13:19.042" v="27" actId="20577"/>
        <pc:sldMkLst>
          <pc:docMk/>
          <pc:sldMk cId="1381222539" sldId="5700"/>
        </pc:sldMkLst>
        <pc:spChg chg="mod">
          <ac:chgData name="Madelaine Clapp" userId="gI6KqYf9XcGqek2njCZvxQOALoh1ztauDVny6xVVMt8=" providerId="None" clId="Web-{24B7034E-1979-497D-B204-BE43DBD8B1E7}" dt="2023-03-15T14:13:19.042" v="27" actId="20577"/>
          <ac:spMkLst>
            <pc:docMk/>
            <pc:sldMk cId="1381222539" sldId="5700"/>
            <ac:spMk id="3" creationId="{B1FD2F0A-97D7-97DC-5C41-2666F55EADB3}"/>
          </ac:spMkLst>
        </pc:spChg>
      </pc:sldChg>
      <pc:sldChg chg="modSp modCm">
        <pc:chgData name="Madelaine Clapp" userId="gI6KqYf9XcGqek2njCZvxQOALoh1ztauDVny6xVVMt8=" providerId="None" clId="Web-{24B7034E-1979-497D-B204-BE43DBD8B1E7}" dt="2023-03-15T14:15:41.810" v="36"/>
        <pc:sldMkLst>
          <pc:docMk/>
          <pc:sldMk cId="2916429979" sldId="5701"/>
        </pc:sldMkLst>
        <pc:spChg chg="mod">
          <ac:chgData name="Madelaine Clapp" userId="gI6KqYf9XcGqek2njCZvxQOALoh1ztauDVny6xVVMt8=" providerId="None" clId="Web-{24B7034E-1979-497D-B204-BE43DBD8B1E7}" dt="2023-03-15T14:15:13.419" v="31" actId="14100"/>
          <ac:spMkLst>
            <pc:docMk/>
            <pc:sldMk cId="2916429979" sldId="5701"/>
            <ac:spMk id="3" creationId="{B1FD2F0A-97D7-97DC-5C41-2666F55EADB3}"/>
          </ac:spMkLst>
        </pc:spChg>
        <pc:picChg chg="mod ord">
          <ac:chgData name="Madelaine Clapp" userId="gI6KqYf9XcGqek2njCZvxQOALoh1ztauDVny6xVVMt8=" providerId="None" clId="Web-{24B7034E-1979-497D-B204-BE43DBD8B1E7}" dt="2023-03-15T14:15:33.185" v="35" actId="1076"/>
          <ac:picMkLst>
            <pc:docMk/>
            <pc:sldMk cId="2916429979" sldId="5701"/>
            <ac:picMk id="2" creationId="{FE7293EB-747A-2268-F490-489433A770DD}"/>
          </ac:picMkLst>
        </pc:picChg>
      </pc:sldChg>
      <pc:sldChg chg="modSp">
        <pc:chgData name="Madelaine Clapp" userId="gI6KqYf9XcGqek2njCZvxQOALoh1ztauDVny6xVVMt8=" providerId="None" clId="Web-{24B7034E-1979-497D-B204-BE43DBD8B1E7}" dt="2023-03-15T14:17:25.765" v="46" actId="20577"/>
        <pc:sldMkLst>
          <pc:docMk/>
          <pc:sldMk cId="3685555094" sldId="5702"/>
        </pc:sldMkLst>
        <pc:spChg chg="mod">
          <ac:chgData name="Madelaine Clapp" userId="gI6KqYf9XcGqek2njCZvxQOALoh1ztauDVny6xVVMt8=" providerId="None" clId="Web-{24B7034E-1979-497D-B204-BE43DBD8B1E7}" dt="2023-03-15T14:17:25.765" v="46" actId="20577"/>
          <ac:spMkLst>
            <pc:docMk/>
            <pc:sldMk cId="3685555094" sldId="5702"/>
            <ac:spMk id="3" creationId="{B1FD2F0A-97D7-97DC-5C41-2666F55EADB3}"/>
          </ac:spMkLst>
        </pc:spChg>
      </pc:sldChg>
      <pc:sldChg chg="modSp addCm modCm">
        <pc:chgData name="Madelaine Clapp" userId="gI6KqYf9XcGqek2njCZvxQOALoh1ztauDVny6xVVMt8=" providerId="None" clId="Web-{24B7034E-1979-497D-B204-BE43DBD8B1E7}" dt="2023-03-15T14:24:17.458" v="142" actId="20577"/>
        <pc:sldMkLst>
          <pc:docMk/>
          <pc:sldMk cId="4174149951" sldId="5703"/>
        </pc:sldMkLst>
        <pc:spChg chg="mod">
          <ac:chgData name="Madelaine Clapp" userId="gI6KqYf9XcGqek2njCZvxQOALoh1ztauDVny6xVVMt8=" providerId="None" clId="Web-{24B7034E-1979-497D-B204-BE43DBD8B1E7}" dt="2023-03-15T14:24:17.458" v="142" actId="20577"/>
          <ac:spMkLst>
            <pc:docMk/>
            <pc:sldMk cId="4174149951" sldId="5703"/>
            <ac:spMk id="3" creationId="{B1FD2F0A-97D7-97DC-5C41-2666F55EADB3}"/>
          </ac:spMkLst>
        </pc:spChg>
        <pc:picChg chg="mod ord">
          <ac:chgData name="Madelaine Clapp" userId="gI6KqYf9XcGqek2njCZvxQOALoh1ztauDVny6xVVMt8=" providerId="None" clId="Web-{24B7034E-1979-497D-B204-BE43DBD8B1E7}" dt="2023-03-15T14:24:04.958" v="141" actId="1076"/>
          <ac:picMkLst>
            <pc:docMk/>
            <pc:sldMk cId="4174149951" sldId="5703"/>
            <ac:picMk id="2" creationId="{B3ADDB1E-F137-4D45-3AFC-4EA00B3ED8D1}"/>
          </ac:picMkLst>
        </pc:picChg>
      </pc:sldChg>
      <pc:sldChg chg="delSp del">
        <pc:chgData name="Madelaine Clapp" userId="gI6KqYf9XcGqek2njCZvxQOALoh1ztauDVny6xVVMt8=" providerId="None" clId="Web-{24B7034E-1979-497D-B204-BE43DBD8B1E7}" dt="2023-03-15T14:31:24.730" v="172"/>
        <pc:sldMkLst>
          <pc:docMk/>
          <pc:sldMk cId="2972482188" sldId="5704"/>
        </pc:sldMkLst>
        <pc:graphicFrameChg chg="del">
          <ac:chgData name="Madelaine Clapp" userId="gI6KqYf9XcGqek2njCZvxQOALoh1ztauDVny6xVVMt8=" providerId="None" clId="Web-{24B7034E-1979-497D-B204-BE43DBD8B1E7}" dt="2023-03-15T14:30:49.213" v="154"/>
          <ac:graphicFrameMkLst>
            <pc:docMk/>
            <pc:sldMk cId="2972482188" sldId="5704"/>
            <ac:graphicFrameMk id="9" creationId="{1822C747-4DF8-2E54-5284-7F21ABF22ACC}"/>
          </ac:graphicFrameMkLst>
        </pc:graphicFrameChg>
      </pc:sldChg>
      <pc:sldChg chg="del modCm">
        <pc:chgData name="Madelaine Clapp" userId="gI6KqYf9XcGqek2njCZvxQOALoh1ztauDVny6xVVMt8=" providerId="None" clId="Web-{24B7034E-1979-497D-B204-BE43DBD8B1E7}" dt="2023-03-15T14:53:45.483" v="1147"/>
        <pc:sldMkLst>
          <pc:docMk/>
          <pc:sldMk cId="746627266" sldId="5705"/>
        </pc:sldMkLst>
      </pc:sldChg>
      <pc:sldChg chg="modSp">
        <pc:chgData name="Madelaine Clapp" userId="gI6KqYf9XcGqek2njCZvxQOALoh1ztauDVny6xVVMt8=" providerId="None" clId="Web-{24B7034E-1979-497D-B204-BE43DBD8B1E7}" dt="2023-03-15T14:27:45.789" v="145" actId="14100"/>
        <pc:sldMkLst>
          <pc:docMk/>
          <pc:sldMk cId="535075053" sldId="5706"/>
        </pc:sldMkLst>
        <pc:spChg chg="mod">
          <ac:chgData name="Madelaine Clapp" userId="gI6KqYf9XcGqek2njCZvxQOALoh1ztauDVny6xVVMt8=" providerId="None" clId="Web-{24B7034E-1979-497D-B204-BE43DBD8B1E7}" dt="2023-03-15T14:27:45.789" v="145" actId="14100"/>
          <ac:spMkLst>
            <pc:docMk/>
            <pc:sldMk cId="535075053" sldId="5706"/>
            <ac:spMk id="4" creationId="{D5E0403C-1643-A216-D3CA-E13DF00AAB16}"/>
          </ac:spMkLst>
        </pc:spChg>
        <pc:picChg chg="ord">
          <ac:chgData name="Madelaine Clapp" userId="gI6KqYf9XcGqek2njCZvxQOALoh1ztauDVny6xVVMt8=" providerId="None" clId="Web-{24B7034E-1979-497D-B204-BE43DBD8B1E7}" dt="2023-03-15T14:27:32.664" v="143"/>
          <ac:picMkLst>
            <pc:docMk/>
            <pc:sldMk cId="535075053" sldId="5706"/>
            <ac:picMk id="2" creationId="{1612DEB6-6F7C-54AB-2122-47AD74468E54}"/>
          </ac:picMkLst>
        </pc:picChg>
      </pc:sldChg>
      <pc:sldChg chg="addSp modSp">
        <pc:chgData name="Madelaine Clapp" userId="gI6KqYf9XcGqek2njCZvxQOALoh1ztauDVny6xVVMt8=" providerId="None" clId="Web-{24B7034E-1979-497D-B204-BE43DBD8B1E7}" dt="2023-03-15T14:30:25.619" v="150" actId="1076"/>
        <pc:sldMkLst>
          <pc:docMk/>
          <pc:sldMk cId="1435861244" sldId="5708"/>
        </pc:sldMkLst>
        <pc:picChg chg="add mod">
          <ac:chgData name="Madelaine Clapp" userId="gI6KqYf9XcGqek2njCZvxQOALoh1ztauDVny6xVVMt8=" providerId="None" clId="Web-{24B7034E-1979-497D-B204-BE43DBD8B1E7}" dt="2023-03-15T14:30:25.619" v="150" actId="1076"/>
          <ac:picMkLst>
            <pc:docMk/>
            <pc:sldMk cId="1435861244" sldId="5708"/>
            <ac:picMk id="2" creationId="{21A23A7B-EF5F-E0D8-B21C-21AADA904C21}"/>
          </ac:picMkLst>
        </pc:picChg>
      </pc:sldChg>
      <pc:sldChg chg="modSp modNotes">
        <pc:chgData name="Madelaine Clapp" userId="gI6KqYf9XcGqek2njCZvxQOALoh1ztauDVny6xVVMt8=" providerId="None" clId="Web-{24B7034E-1979-497D-B204-BE43DBD8B1E7}" dt="2023-03-15T15:32:54.359" v="2074"/>
        <pc:sldMkLst>
          <pc:docMk/>
          <pc:sldMk cId="3332982105" sldId="5710"/>
        </pc:sldMkLst>
        <pc:spChg chg="mod">
          <ac:chgData name="Madelaine Clapp" userId="gI6KqYf9XcGqek2njCZvxQOALoh1ztauDVny6xVVMt8=" providerId="None" clId="Web-{24B7034E-1979-497D-B204-BE43DBD8B1E7}" dt="2023-03-15T15:31:30.749" v="2071" actId="20577"/>
          <ac:spMkLst>
            <pc:docMk/>
            <pc:sldMk cId="3332982105" sldId="5710"/>
            <ac:spMk id="4" creationId="{D5E0403C-1643-A216-D3CA-E13DF00AAB16}"/>
          </ac:spMkLst>
        </pc:spChg>
      </pc:sldChg>
      <pc:sldChg chg="addSp delSp modSp addCm delCm modNotes">
        <pc:chgData name="Madelaine Clapp" userId="gI6KqYf9XcGqek2njCZvxQOALoh1ztauDVny6xVVMt8=" providerId="None" clId="Web-{24B7034E-1979-497D-B204-BE43DBD8B1E7}" dt="2023-03-15T15:01:11.223" v="1542" actId="1076"/>
        <pc:sldMkLst>
          <pc:docMk/>
          <pc:sldMk cId="2155107439" sldId="5713"/>
        </pc:sldMkLst>
        <pc:spChg chg="del">
          <ac:chgData name="Madelaine Clapp" userId="gI6KqYf9XcGqek2njCZvxQOALoh1ztauDVny6xVVMt8=" providerId="None" clId="Web-{24B7034E-1979-497D-B204-BE43DBD8B1E7}" dt="2023-03-15T14:50:01.511" v="1012"/>
          <ac:spMkLst>
            <pc:docMk/>
            <pc:sldMk cId="2155107439" sldId="5713"/>
            <ac:spMk id="4" creationId="{D5E0403C-1643-A216-D3CA-E13DF00AAB16}"/>
          </ac:spMkLst>
        </pc:spChg>
        <pc:spChg chg="mod">
          <ac:chgData name="Madelaine Clapp" userId="gI6KqYf9XcGqek2njCZvxQOALoh1ztauDVny6xVVMt8=" providerId="None" clId="Web-{24B7034E-1979-497D-B204-BE43DBD8B1E7}" dt="2023-03-15T14:50:14.074" v="1016" actId="20577"/>
          <ac:spMkLst>
            <pc:docMk/>
            <pc:sldMk cId="2155107439" sldId="5713"/>
            <ac:spMk id="10" creationId="{5CECE951-1F36-4959-AF6B-B176640599B5}"/>
          </ac:spMkLst>
        </pc:spChg>
        <pc:picChg chg="del">
          <ac:chgData name="Madelaine Clapp" userId="gI6KqYf9XcGqek2njCZvxQOALoh1ztauDVny6xVVMt8=" providerId="None" clId="Web-{24B7034E-1979-497D-B204-BE43DBD8B1E7}" dt="2023-03-15T14:50:03.105" v="1014"/>
          <ac:picMkLst>
            <pc:docMk/>
            <pc:sldMk cId="2155107439" sldId="5713"/>
            <ac:picMk id="3" creationId="{D21B9F7A-0707-5CF5-83B7-E8F7DFE8EFCA}"/>
          </ac:picMkLst>
        </pc:picChg>
        <pc:picChg chg="add mod modCrop">
          <ac:chgData name="Madelaine Clapp" userId="gI6KqYf9XcGqek2njCZvxQOALoh1ztauDVny6xVVMt8=" providerId="None" clId="Web-{24B7034E-1979-497D-B204-BE43DBD8B1E7}" dt="2023-03-15T15:01:11.223" v="1542" actId="1076"/>
          <ac:picMkLst>
            <pc:docMk/>
            <pc:sldMk cId="2155107439" sldId="5713"/>
            <ac:picMk id="5" creationId="{552805A3-43C3-E522-AE9C-F80E1350B863}"/>
          </ac:picMkLst>
        </pc:picChg>
        <pc:picChg chg="del">
          <ac:chgData name="Madelaine Clapp" userId="gI6KqYf9XcGqek2njCZvxQOALoh1ztauDVny6xVVMt8=" providerId="None" clId="Web-{24B7034E-1979-497D-B204-BE43DBD8B1E7}" dt="2023-03-15T14:50:02.511" v="1013"/>
          <ac:picMkLst>
            <pc:docMk/>
            <pc:sldMk cId="2155107439" sldId="5713"/>
            <ac:picMk id="6" creationId="{34B6A0C8-22C7-2C97-5230-2310E9511B6E}"/>
          </ac:picMkLst>
        </pc:picChg>
      </pc:sldChg>
      <pc:sldChg chg="modSp modCm modNotes">
        <pc:chgData name="Madelaine Clapp" userId="gI6KqYf9XcGqek2njCZvxQOALoh1ztauDVny6xVVMt8=" providerId="None" clId="Web-{24B7034E-1979-497D-B204-BE43DBD8B1E7}" dt="2023-03-15T15:26:01.151" v="2050" actId="1076"/>
        <pc:sldMkLst>
          <pc:docMk/>
          <pc:sldMk cId="4222880912" sldId="5714"/>
        </pc:sldMkLst>
        <pc:spChg chg="mod">
          <ac:chgData name="Madelaine Clapp" userId="gI6KqYf9XcGqek2njCZvxQOALoh1ztauDVny6xVVMt8=" providerId="None" clId="Web-{24B7034E-1979-497D-B204-BE43DBD8B1E7}" dt="2023-03-15T15:26:01.151" v="2049" actId="1076"/>
          <ac:spMkLst>
            <pc:docMk/>
            <pc:sldMk cId="4222880912" sldId="5714"/>
            <ac:spMk id="4" creationId="{D5E0403C-1643-A216-D3CA-E13DF00AAB16}"/>
          </ac:spMkLst>
        </pc:spChg>
        <pc:picChg chg="mod">
          <ac:chgData name="Madelaine Clapp" userId="gI6KqYf9XcGqek2njCZvxQOALoh1ztauDVny6xVVMt8=" providerId="None" clId="Web-{24B7034E-1979-497D-B204-BE43DBD8B1E7}" dt="2023-03-15T15:26:01.151" v="2050" actId="1076"/>
          <ac:picMkLst>
            <pc:docMk/>
            <pc:sldMk cId="4222880912" sldId="5714"/>
            <ac:picMk id="2" creationId="{18463F97-51B9-9AD0-E888-6FB46EBCE455}"/>
          </ac:picMkLst>
        </pc:picChg>
      </pc:sldChg>
      <pc:sldChg chg="modSp modNotes">
        <pc:chgData name="Madelaine Clapp" userId="gI6KqYf9XcGqek2njCZvxQOALoh1ztauDVny6xVVMt8=" providerId="None" clId="Web-{24B7034E-1979-497D-B204-BE43DBD8B1E7}" dt="2023-03-15T15:26:19.588" v="2054" actId="1076"/>
        <pc:sldMkLst>
          <pc:docMk/>
          <pc:sldMk cId="1218657405" sldId="5715"/>
        </pc:sldMkLst>
        <pc:spChg chg="mod">
          <ac:chgData name="Madelaine Clapp" userId="gI6KqYf9XcGqek2njCZvxQOALoh1ztauDVny6xVVMt8=" providerId="None" clId="Web-{24B7034E-1979-497D-B204-BE43DBD8B1E7}" dt="2023-03-15T15:26:19.588" v="2054" actId="1076"/>
          <ac:spMkLst>
            <pc:docMk/>
            <pc:sldMk cId="1218657405" sldId="5715"/>
            <ac:spMk id="4" creationId="{D5E0403C-1643-A216-D3CA-E13DF00AAB16}"/>
          </ac:spMkLst>
        </pc:spChg>
      </pc:sldChg>
      <pc:sldChg chg="modSp">
        <pc:chgData name="Madelaine Clapp" userId="gI6KqYf9XcGqek2njCZvxQOALoh1ztauDVny6xVVMt8=" providerId="None" clId="Web-{24B7034E-1979-497D-B204-BE43DBD8B1E7}" dt="2023-03-15T15:30:52.373" v="2070" actId="1076"/>
        <pc:sldMkLst>
          <pc:docMk/>
          <pc:sldMk cId="1876205145" sldId="5716"/>
        </pc:sldMkLst>
        <pc:spChg chg="mod">
          <ac:chgData name="Madelaine Clapp" userId="gI6KqYf9XcGqek2njCZvxQOALoh1ztauDVny6xVVMt8=" providerId="None" clId="Web-{24B7034E-1979-497D-B204-BE43DBD8B1E7}" dt="2023-03-15T15:30:52.373" v="2070" actId="1076"/>
          <ac:spMkLst>
            <pc:docMk/>
            <pc:sldMk cId="1876205145" sldId="5716"/>
            <ac:spMk id="4" creationId="{D5E0403C-1643-A216-D3CA-E13DF00AAB16}"/>
          </ac:spMkLst>
        </pc:spChg>
      </pc:sldChg>
      <pc:sldChg chg="modSp">
        <pc:chgData name="Madelaine Clapp" userId="gI6KqYf9XcGqek2njCZvxQOALoh1ztauDVny6xVVMt8=" providerId="None" clId="Web-{24B7034E-1979-497D-B204-BE43DBD8B1E7}" dt="2023-03-15T15:36:01.097" v="2087" actId="20577"/>
        <pc:sldMkLst>
          <pc:docMk/>
          <pc:sldMk cId="3130187757" sldId="5717"/>
        </pc:sldMkLst>
        <pc:spChg chg="mod">
          <ac:chgData name="Madelaine Clapp" userId="gI6KqYf9XcGqek2njCZvxQOALoh1ztauDVny6xVVMt8=" providerId="None" clId="Web-{24B7034E-1979-497D-B204-BE43DBD8B1E7}" dt="2023-03-15T15:36:01.097" v="2087" actId="20577"/>
          <ac:spMkLst>
            <pc:docMk/>
            <pc:sldMk cId="3130187757" sldId="5717"/>
            <ac:spMk id="4" creationId="{D5E0403C-1643-A216-D3CA-E13DF00AAB16}"/>
          </ac:spMkLst>
        </pc:spChg>
      </pc:sldChg>
      <pc:sldChg chg="modSp modNotes">
        <pc:chgData name="Madelaine Clapp" userId="gI6KqYf9XcGqek2njCZvxQOALoh1ztauDVny6xVVMt8=" providerId="None" clId="Web-{24B7034E-1979-497D-B204-BE43DBD8B1E7}" dt="2023-03-15T15:44:08.057" v="2291"/>
        <pc:sldMkLst>
          <pc:docMk/>
          <pc:sldMk cId="1967769076" sldId="5721"/>
        </pc:sldMkLst>
        <pc:spChg chg="mod">
          <ac:chgData name="Madelaine Clapp" userId="gI6KqYf9XcGqek2njCZvxQOALoh1ztauDVny6xVVMt8=" providerId="None" clId="Web-{24B7034E-1979-497D-B204-BE43DBD8B1E7}" dt="2023-03-15T15:43:52.181" v="2286" actId="20577"/>
          <ac:spMkLst>
            <pc:docMk/>
            <pc:sldMk cId="1967769076" sldId="5721"/>
            <ac:spMk id="4" creationId="{D5E0403C-1643-A216-D3CA-E13DF00AAB16}"/>
          </ac:spMkLst>
        </pc:spChg>
      </pc:sldChg>
      <pc:sldChg chg="del">
        <pc:chgData name="Madelaine Clapp" userId="gI6KqYf9XcGqek2njCZvxQOALoh1ztauDVny6xVVMt8=" providerId="None" clId="Web-{24B7034E-1979-497D-B204-BE43DBD8B1E7}" dt="2023-03-15T14:49:31.323" v="1010"/>
        <pc:sldMkLst>
          <pc:docMk/>
          <pc:sldMk cId="955654591" sldId="5722"/>
        </pc:sldMkLst>
      </pc:sldChg>
      <pc:sldChg chg="modSp">
        <pc:chgData name="Madelaine Clapp" userId="gI6KqYf9XcGqek2njCZvxQOALoh1ztauDVny6xVVMt8=" providerId="None" clId="Web-{24B7034E-1979-497D-B204-BE43DBD8B1E7}" dt="2023-03-15T15:36:43.410" v="2104" actId="20577"/>
        <pc:sldMkLst>
          <pc:docMk/>
          <pc:sldMk cId="954596100" sldId="5723"/>
        </pc:sldMkLst>
        <pc:spChg chg="mod">
          <ac:chgData name="Madelaine Clapp" userId="gI6KqYf9XcGqek2njCZvxQOALoh1ztauDVny6xVVMt8=" providerId="None" clId="Web-{24B7034E-1979-497D-B204-BE43DBD8B1E7}" dt="2023-03-15T15:36:43.410" v="2104" actId="20577"/>
          <ac:spMkLst>
            <pc:docMk/>
            <pc:sldMk cId="954596100" sldId="5723"/>
            <ac:spMk id="4" creationId="{D5E0403C-1643-A216-D3CA-E13DF00AAB16}"/>
          </ac:spMkLst>
        </pc:spChg>
      </pc:sldChg>
      <pc:sldChg chg="addSp delSp modSp add replId modNotes">
        <pc:chgData name="Madelaine Clapp" userId="gI6KqYf9XcGqek2njCZvxQOALoh1ztauDVny6xVVMt8=" providerId="None" clId="Web-{24B7034E-1979-497D-B204-BE43DBD8B1E7}" dt="2023-03-15T14:49:03.182" v="1008"/>
        <pc:sldMkLst>
          <pc:docMk/>
          <pc:sldMk cId="4209347264" sldId="5724"/>
        </pc:sldMkLst>
        <pc:spChg chg="del">
          <ac:chgData name="Madelaine Clapp" userId="gI6KqYf9XcGqek2njCZvxQOALoh1ztauDVny6xVVMt8=" providerId="None" clId="Web-{24B7034E-1979-497D-B204-BE43DBD8B1E7}" dt="2023-03-15T14:30:44.088" v="152"/>
          <ac:spMkLst>
            <pc:docMk/>
            <pc:sldMk cId="4209347264" sldId="5724"/>
            <ac:spMk id="4" creationId="{D5E0403C-1643-A216-D3CA-E13DF00AAB16}"/>
          </ac:spMkLst>
        </pc:spChg>
        <pc:spChg chg="mod">
          <ac:chgData name="Madelaine Clapp" userId="gI6KqYf9XcGqek2njCZvxQOALoh1ztauDVny6xVVMt8=" providerId="None" clId="Web-{24B7034E-1979-497D-B204-BE43DBD8B1E7}" dt="2023-03-15T14:31:16.120" v="171" actId="20577"/>
          <ac:spMkLst>
            <pc:docMk/>
            <pc:sldMk cId="4209347264" sldId="5724"/>
            <ac:spMk id="10" creationId="{5CECE951-1F36-4959-AF6B-B176640599B5}"/>
          </ac:spMkLst>
        </pc:spChg>
        <pc:graphicFrameChg chg="add mod">
          <ac:chgData name="Madelaine Clapp" userId="gI6KqYf9XcGqek2njCZvxQOALoh1ztauDVny6xVVMt8=" providerId="None" clId="Web-{24B7034E-1979-497D-B204-BE43DBD8B1E7}" dt="2023-03-15T14:30:56.557" v="156" actId="1076"/>
          <ac:graphicFrameMkLst>
            <pc:docMk/>
            <pc:sldMk cId="4209347264" sldId="5724"/>
            <ac:graphicFrameMk id="3" creationId="{6E1C55AA-AA51-AED1-1459-F5F2F03BB8C0}"/>
          </ac:graphicFrameMkLst>
        </pc:graphicFrameChg>
        <pc:picChg chg="del">
          <ac:chgData name="Madelaine Clapp" userId="gI6KqYf9XcGqek2njCZvxQOALoh1ztauDVny6xVVMt8=" providerId="None" clId="Web-{24B7034E-1979-497D-B204-BE43DBD8B1E7}" dt="2023-03-15T14:30:45.776" v="153"/>
          <ac:picMkLst>
            <pc:docMk/>
            <pc:sldMk cId="4209347264" sldId="5724"/>
            <ac:picMk id="2" creationId="{21A23A7B-EF5F-E0D8-B21C-21AADA904C21}"/>
          </ac:picMkLst>
        </pc:picChg>
      </pc:sldChg>
      <pc:sldChg chg="addSp delSp modSp add replId addCm modNotes">
        <pc:chgData name="Madelaine Clapp" userId="gI6KqYf9XcGqek2njCZvxQOALoh1ztauDVny6xVVMt8=" providerId="None" clId="Web-{24B7034E-1979-497D-B204-BE43DBD8B1E7}" dt="2023-03-15T14:48:36.916" v="964"/>
        <pc:sldMkLst>
          <pc:docMk/>
          <pc:sldMk cId="1368933399" sldId="5725"/>
        </pc:sldMkLst>
        <pc:spChg chg="mod">
          <ac:chgData name="Madelaine Clapp" userId="gI6KqYf9XcGqek2njCZvxQOALoh1ztauDVny6xVVMt8=" providerId="None" clId="Web-{24B7034E-1979-497D-B204-BE43DBD8B1E7}" dt="2023-03-15T14:48:12.572" v="959" actId="20577"/>
          <ac:spMkLst>
            <pc:docMk/>
            <pc:sldMk cId="1368933399" sldId="5725"/>
            <ac:spMk id="4" creationId="{D5E0403C-1643-A216-D3CA-E13DF00AAB16}"/>
          </ac:spMkLst>
        </pc:spChg>
        <pc:spChg chg="add mod">
          <ac:chgData name="Madelaine Clapp" userId="gI6KqYf9XcGqek2njCZvxQOALoh1ztauDVny6xVVMt8=" providerId="None" clId="Web-{24B7034E-1979-497D-B204-BE43DBD8B1E7}" dt="2023-03-15T14:46:53.664" v="876"/>
          <ac:spMkLst>
            <pc:docMk/>
            <pc:sldMk cId="1368933399" sldId="5725"/>
            <ac:spMk id="7" creationId="{5EC0481A-BC0B-CBA8-1EBB-03F51317BA0C}"/>
          </ac:spMkLst>
        </pc:spChg>
        <pc:spChg chg="mod">
          <ac:chgData name="Madelaine Clapp" userId="gI6KqYf9XcGqek2njCZvxQOALoh1ztauDVny6xVVMt8=" providerId="None" clId="Web-{24B7034E-1979-497D-B204-BE43DBD8B1E7}" dt="2023-03-15T14:34:11.623" v="178" actId="20577"/>
          <ac:spMkLst>
            <pc:docMk/>
            <pc:sldMk cId="1368933399" sldId="5725"/>
            <ac:spMk id="10" creationId="{5CECE951-1F36-4959-AF6B-B176640599B5}"/>
          </ac:spMkLst>
        </pc:spChg>
        <pc:picChg chg="add del mod ord">
          <ac:chgData name="Madelaine Clapp" userId="gI6KqYf9XcGqek2njCZvxQOALoh1ztauDVny6xVVMt8=" providerId="None" clId="Web-{24B7034E-1979-497D-B204-BE43DBD8B1E7}" dt="2023-03-15T14:43:51.959" v="853"/>
          <ac:picMkLst>
            <pc:docMk/>
            <pc:sldMk cId="1368933399" sldId="5725"/>
            <ac:picMk id="3" creationId="{05C7ACF0-EBBA-8F25-F550-F0185AFE8B02}"/>
          </ac:picMkLst>
        </pc:picChg>
        <pc:picChg chg="add del mod">
          <ac:chgData name="Madelaine Clapp" userId="gI6KqYf9XcGqek2njCZvxQOALoh1ztauDVny6xVVMt8=" providerId="None" clId="Web-{24B7034E-1979-497D-B204-BE43DBD8B1E7}" dt="2023-03-15T14:44:33.084" v="858"/>
          <ac:picMkLst>
            <pc:docMk/>
            <pc:sldMk cId="1368933399" sldId="5725"/>
            <ac:picMk id="5" creationId="{FC398E8A-B14D-9563-2952-DC7E4789BC3B}"/>
          </ac:picMkLst>
        </pc:picChg>
        <pc:picChg chg="add mod modCrop">
          <ac:chgData name="Madelaine Clapp" userId="gI6KqYf9XcGqek2njCZvxQOALoh1ztauDVny6xVVMt8=" providerId="None" clId="Web-{24B7034E-1979-497D-B204-BE43DBD8B1E7}" dt="2023-03-15T14:46:09.070" v="868" actId="1076"/>
          <ac:picMkLst>
            <pc:docMk/>
            <pc:sldMk cId="1368933399" sldId="5725"/>
            <ac:picMk id="6" creationId="{E2C4B1FE-BAB7-12EF-007A-C9BA7F628179}"/>
          </ac:picMkLst>
        </pc:picChg>
      </pc:sldChg>
      <pc:sldChg chg="modSp add replId modNotes">
        <pc:chgData name="Madelaine Clapp" userId="gI6KqYf9XcGqek2njCZvxQOALoh1ztauDVny6xVVMt8=" providerId="None" clId="Web-{24B7034E-1979-497D-B204-BE43DBD8B1E7}" dt="2023-03-15T15:26:05.869" v="2053" actId="1076"/>
        <pc:sldMkLst>
          <pc:docMk/>
          <pc:sldMk cId="811098617" sldId="5726"/>
        </pc:sldMkLst>
        <pc:spChg chg="mod">
          <ac:chgData name="Madelaine Clapp" userId="gI6KqYf9XcGqek2njCZvxQOALoh1ztauDVny6xVVMt8=" providerId="None" clId="Web-{24B7034E-1979-497D-B204-BE43DBD8B1E7}" dt="2023-03-15T15:26:05.854" v="2051" actId="1076"/>
          <ac:spMkLst>
            <pc:docMk/>
            <pc:sldMk cId="811098617" sldId="5726"/>
            <ac:spMk id="4" creationId="{D5E0403C-1643-A216-D3CA-E13DF00AAB16}"/>
          </ac:spMkLst>
        </pc:spChg>
        <pc:picChg chg="mod">
          <ac:chgData name="Madelaine Clapp" userId="gI6KqYf9XcGqek2njCZvxQOALoh1ztauDVny6xVVMt8=" providerId="None" clId="Web-{24B7034E-1979-497D-B204-BE43DBD8B1E7}" dt="2023-03-15T15:26:05.854" v="2052" actId="1076"/>
          <ac:picMkLst>
            <pc:docMk/>
            <pc:sldMk cId="811098617" sldId="5726"/>
            <ac:picMk id="3" creationId="{D21B9F7A-0707-5CF5-83B7-E8F7DFE8EFCA}"/>
          </ac:picMkLst>
        </pc:picChg>
        <pc:picChg chg="mod">
          <ac:chgData name="Madelaine Clapp" userId="gI6KqYf9XcGqek2njCZvxQOALoh1ztauDVny6xVVMt8=" providerId="None" clId="Web-{24B7034E-1979-497D-B204-BE43DBD8B1E7}" dt="2023-03-15T15:26:05.869" v="2053" actId="1076"/>
          <ac:picMkLst>
            <pc:docMk/>
            <pc:sldMk cId="811098617" sldId="5726"/>
            <ac:picMk id="6" creationId="{34B6A0C8-22C7-2C97-5230-2310E9511B6E}"/>
          </ac:picMkLst>
        </pc:picChg>
      </pc:sldChg>
      <pc:sldChg chg="modSp add replId addCm modNotes">
        <pc:chgData name="Madelaine Clapp" userId="gI6KqYf9XcGqek2njCZvxQOALoh1ztauDVny6xVVMt8=" providerId="None" clId="Web-{24B7034E-1979-497D-B204-BE43DBD8B1E7}" dt="2023-03-15T15:30:09.560" v="2067" actId="20577"/>
        <pc:sldMkLst>
          <pc:docMk/>
          <pc:sldMk cId="1614666244" sldId="5727"/>
        </pc:sldMkLst>
        <pc:spChg chg="mod">
          <ac:chgData name="Madelaine Clapp" userId="gI6KqYf9XcGqek2njCZvxQOALoh1ztauDVny6xVVMt8=" providerId="None" clId="Web-{24B7034E-1979-497D-B204-BE43DBD8B1E7}" dt="2023-03-15T15:30:09.560" v="2067" actId="20577"/>
          <ac:spMkLst>
            <pc:docMk/>
            <pc:sldMk cId="1614666244" sldId="5727"/>
            <ac:spMk id="4" creationId="{D5E0403C-1643-A216-D3CA-E13DF00AAB16}"/>
          </ac:spMkLst>
        </pc:spChg>
        <pc:spChg chg="mod">
          <ac:chgData name="Madelaine Clapp" userId="gI6KqYf9XcGqek2njCZvxQOALoh1ztauDVny6xVVMt8=" providerId="None" clId="Web-{24B7034E-1979-497D-B204-BE43DBD8B1E7}" dt="2023-03-15T15:11:24.248" v="1869" actId="20577"/>
          <ac:spMkLst>
            <pc:docMk/>
            <pc:sldMk cId="1614666244" sldId="5727"/>
            <ac:spMk id="10" creationId="{5CECE951-1F36-4959-AF6B-B176640599B5}"/>
          </ac:spMkLst>
        </pc:spChg>
      </pc:sldChg>
    </pc:docChg>
  </pc:docChgLst>
  <pc:docChgLst>
    <pc:chgData name="Madelaine Clapp" userId="gI6KqYf9XcGqek2njCZvxQOALoh1ztauDVny6xVVMt8=" providerId="None" clId="Web-{5817428F-BEAF-4212-93F8-ABE9AEEE501E}"/>
    <pc:docChg chg="delSld modSld">
      <pc:chgData name="Madelaine Clapp" userId="gI6KqYf9XcGqek2njCZvxQOALoh1ztauDVny6xVVMt8=" providerId="None" clId="Web-{5817428F-BEAF-4212-93F8-ABE9AEEE501E}" dt="2023-03-15T15:58:44.920" v="329" actId="20577"/>
      <pc:docMkLst>
        <pc:docMk/>
      </pc:docMkLst>
      <pc:sldChg chg="modSp">
        <pc:chgData name="Madelaine Clapp" userId="gI6KqYf9XcGqek2njCZvxQOALoh1ztauDVny6xVVMt8=" providerId="None" clId="Web-{5817428F-BEAF-4212-93F8-ABE9AEEE501E}" dt="2023-03-15T15:58:44.920" v="329" actId="20577"/>
        <pc:sldMkLst>
          <pc:docMk/>
          <pc:sldMk cId="3859742996" sldId="5688"/>
        </pc:sldMkLst>
        <pc:spChg chg="mod">
          <ac:chgData name="Madelaine Clapp" userId="gI6KqYf9XcGqek2njCZvxQOALoh1ztauDVny6xVVMt8=" providerId="None" clId="Web-{5817428F-BEAF-4212-93F8-ABE9AEEE501E}" dt="2023-03-15T15:58:44.920" v="329" actId="20577"/>
          <ac:spMkLst>
            <pc:docMk/>
            <pc:sldMk cId="3859742996" sldId="5688"/>
            <ac:spMk id="4" creationId="{5722DEE8-145D-7181-D77E-7ACCC2F8DB76}"/>
          </ac:spMkLst>
        </pc:spChg>
      </pc:sldChg>
      <pc:sldChg chg="modSp del modCm">
        <pc:chgData name="Madelaine Clapp" userId="gI6KqYf9XcGqek2njCZvxQOALoh1ztauDVny6xVVMt8=" providerId="None" clId="Web-{5817428F-BEAF-4212-93F8-ABE9AEEE501E}" dt="2023-03-15T15:58:00.076" v="272"/>
        <pc:sldMkLst>
          <pc:docMk/>
          <pc:sldMk cId="3118637991" sldId="5711"/>
        </pc:sldMkLst>
        <pc:spChg chg="mod">
          <ac:chgData name="Madelaine Clapp" userId="gI6KqYf9XcGqek2njCZvxQOALoh1ztauDVny6xVVMt8=" providerId="None" clId="Web-{5817428F-BEAF-4212-93F8-ABE9AEEE501E}" dt="2023-03-15T15:55:27.432" v="267" actId="20577"/>
          <ac:spMkLst>
            <pc:docMk/>
            <pc:sldMk cId="3118637991" sldId="5711"/>
            <ac:spMk id="3" creationId="{F350D083-8D9D-1CBF-2664-966BFD9BA236}"/>
          </ac:spMkLst>
        </pc:spChg>
      </pc:sldChg>
      <pc:sldChg chg="modSp addCm modCm">
        <pc:chgData name="Madelaine Clapp" userId="gI6KqYf9XcGqek2njCZvxQOALoh1ztauDVny6xVVMt8=" providerId="None" clId="Web-{5817428F-BEAF-4212-93F8-ABE9AEEE501E}" dt="2023-03-15T15:53:31.007" v="217"/>
        <pc:sldMkLst>
          <pc:docMk/>
          <pc:sldMk cId="3563196000" sldId="5719"/>
        </pc:sldMkLst>
        <pc:spChg chg="mod">
          <ac:chgData name="Madelaine Clapp" userId="gI6KqYf9XcGqek2njCZvxQOALoh1ztauDVny6xVVMt8=" providerId="None" clId="Web-{5817428F-BEAF-4212-93F8-ABE9AEEE501E}" dt="2023-03-15T15:49:31.908" v="215" actId="20577"/>
          <ac:spMkLst>
            <pc:docMk/>
            <pc:sldMk cId="3563196000" sldId="5719"/>
            <ac:spMk id="4" creationId="{D5E0403C-1643-A216-D3CA-E13DF00AAB16}"/>
          </ac:spMkLst>
        </pc:spChg>
      </pc:sldChg>
      <pc:sldChg chg="modSp modNotes">
        <pc:chgData name="Madelaine Clapp" userId="gI6KqYf9XcGqek2njCZvxQOALoh1ztauDVny6xVVMt8=" providerId="None" clId="Web-{5817428F-BEAF-4212-93F8-ABE9AEEE501E}" dt="2023-03-15T15:47:30.515" v="194"/>
        <pc:sldMkLst>
          <pc:docMk/>
          <pc:sldMk cId="1967769076" sldId="5721"/>
        </pc:sldMkLst>
        <pc:spChg chg="mod">
          <ac:chgData name="Madelaine Clapp" userId="gI6KqYf9XcGqek2njCZvxQOALoh1ztauDVny6xVVMt8=" providerId="None" clId="Web-{5817428F-BEAF-4212-93F8-ABE9AEEE501E}" dt="2023-03-15T15:46:37.952" v="72" actId="20577"/>
          <ac:spMkLst>
            <pc:docMk/>
            <pc:sldMk cId="1967769076" sldId="5721"/>
            <ac:spMk id="4" creationId="{D5E0403C-1643-A216-D3CA-E13DF00AAB16}"/>
          </ac:spMkLst>
        </pc:spChg>
      </pc:sldChg>
    </pc:docChg>
  </pc:docChgLst>
  <pc:docChgLst>
    <pc:chgData name="Haneen Wraikat" userId="KJ/MRKak35odWrQXvF2U6Wxi1eXcA4Rv/9I1q+cIXXw=" providerId="None" clId="Web-{453D42A7-B9D9-4B02-9D7F-C2A9C0D447B2}"/>
    <pc:docChg chg="addSld modSld sldOrd">
      <pc:chgData name="Haneen Wraikat" userId="KJ/MRKak35odWrQXvF2U6Wxi1eXcA4Rv/9I1q+cIXXw=" providerId="None" clId="Web-{453D42A7-B9D9-4B02-9D7F-C2A9C0D447B2}" dt="2023-03-03T20:58:34.301" v="50" actId="20577"/>
      <pc:docMkLst>
        <pc:docMk/>
      </pc:docMkLst>
      <pc:sldChg chg="ord">
        <pc:chgData name="Haneen Wraikat" userId="KJ/MRKak35odWrQXvF2U6Wxi1eXcA4Rv/9I1q+cIXXw=" providerId="None" clId="Web-{453D42A7-B9D9-4B02-9D7F-C2A9C0D447B2}" dt="2023-03-03T20:51:07.841" v="0"/>
        <pc:sldMkLst>
          <pc:docMk/>
          <pc:sldMk cId="2972482188" sldId="5704"/>
        </pc:sldMkLst>
      </pc:sldChg>
      <pc:sldChg chg="ord">
        <pc:chgData name="Haneen Wraikat" userId="KJ/MRKak35odWrQXvF2U6Wxi1eXcA4Rv/9I1q+cIXXw=" providerId="None" clId="Web-{453D42A7-B9D9-4B02-9D7F-C2A9C0D447B2}" dt="2023-03-03T20:51:17.060" v="1"/>
        <pc:sldMkLst>
          <pc:docMk/>
          <pc:sldMk cId="746627266" sldId="5705"/>
        </pc:sldMkLst>
      </pc:sldChg>
      <pc:sldChg chg="addSp delSp modSp new">
        <pc:chgData name="Haneen Wraikat" userId="KJ/MRKak35odWrQXvF2U6Wxi1eXcA4Rv/9I1q+cIXXw=" providerId="None" clId="Web-{453D42A7-B9D9-4B02-9D7F-C2A9C0D447B2}" dt="2023-03-03T20:58:34.301" v="50" actId="20577"/>
        <pc:sldMkLst>
          <pc:docMk/>
          <pc:sldMk cId="955654591" sldId="5722"/>
        </pc:sldMkLst>
        <pc:spChg chg="add mod">
          <ac:chgData name="Haneen Wraikat" userId="KJ/MRKak35odWrQXvF2U6Wxi1eXcA4Rv/9I1q+cIXXw=" providerId="None" clId="Web-{453D42A7-B9D9-4B02-9D7F-C2A9C0D447B2}" dt="2023-03-03T20:52:08.045" v="19" actId="20577"/>
          <ac:spMkLst>
            <pc:docMk/>
            <pc:sldMk cId="955654591" sldId="5722"/>
            <ac:spMk id="4" creationId="{6F254C2D-99F9-8F0F-F935-158EB04D03CF}"/>
          </ac:spMkLst>
        </pc:spChg>
        <pc:spChg chg="add mod">
          <ac:chgData name="Haneen Wraikat" userId="KJ/MRKak35odWrQXvF2U6Wxi1eXcA4Rv/9I1q+cIXXw=" providerId="None" clId="Web-{453D42A7-B9D9-4B02-9D7F-C2A9C0D447B2}" dt="2023-03-03T20:57:27.316" v="43" actId="20577"/>
          <ac:spMkLst>
            <pc:docMk/>
            <pc:sldMk cId="955654591" sldId="5722"/>
            <ac:spMk id="5" creationId="{262296BA-90B0-B3EE-2F6E-ED61123B9343}"/>
          </ac:spMkLst>
        </pc:spChg>
        <pc:spChg chg="add mod">
          <ac:chgData name="Haneen Wraikat" userId="KJ/MRKak35odWrQXvF2U6Wxi1eXcA4Rv/9I1q+cIXXw=" providerId="None" clId="Web-{453D42A7-B9D9-4B02-9D7F-C2A9C0D447B2}" dt="2023-03-03T20:58:34.301" v="50" actId="20577"/>
          <ac:spMkLst>
            <pc:docMk/>
            <pc:sldMk cId="955654591" sldId="5722"/>
            <ac:spMk id="13" creationId="{C36BF139-F6EE-04DB-BC98-AEF3ED71E055}"/>
          </ac:spMkLst>
        </pc:spChg>
        <pc:graphicFrameChg chg="add del mod modGraphic">
          <ac:chgData name="Haneen Wraikat" userId="KJ/MRKak35odWrQXvF2U6Wxi1eXcA4Rv/9I1q+cIXXw=" providerId="None" clId="Web-{453D42A7-B9D9-4B02-9D7F-C2A9C0D447B2}" dt="2023-03-03T20:57:12.722" v="37"/>
          <ac:graphicFrameMkLst>
            <pc:docMk/>
            <pc:sldMk cId="955654591" sldId="5722"/>
            <ac:graphicFrameMk id="6" creationId="{F7FD433E-0B82-ADE7-87A6-2AA2A7248DE1}"/>
          </ac:graphicFrameMkLst>
        </pc:graphicFrameChg>
      </pc:sldChg>
    </pc:docChg>
  </pc:docChgLst>
  <pc:docChgLst>
    <pc:chgData name="Madelaine Clapp" userId="gI6KqYf9XcGqek2njCZvxQOALoh1ztauDVny6xVVMt8=" providerId="None" clId="Web-{F56DA436-92CD-4333-87D0-74840BA6120F}"/>
    <pc:docChg chg="mod">
      <pc:chgData name="Madelaine Clapp" userId="gI6KqYf9XcGqek2njCZvxQOALoh1ztauDVny6xVVMt8=" providerId="None" clId="Web-{F56DA436-92CD-4333-87D0-74840BA6120F}" dt="2023-03-10T19:35:42.915" v="1"/>
      <pc:docMkLst>
        <pc:docMk/>
      </pc:docMkLst>
      <pc:sldChg chg="addCm">
        <pc:chgData name="Madelaine Clapp" userId="gI6KqYf9XcGqek2njCZvxQOALoh1ztauDVny6xVVMt8=" providerId="None" clId="Web-{F56DA436-92CD-4333-87D0-74840BA6120F}" dt="2023-03-10T19:35:42.915" v="1"/>
        <pc:sldMkLst>
          <pc:docMk/>
          <pc:sldMk cId="3118637991" sldId="5711"/>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887FAA-4652-4FD2-8CAD-CDECCFBBE585}"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F4F764E4-9AA6-4949-8C99-E59BBCB97160}">
      <dgm:prSet phldrT="[Text]"/>
      <dgm:spPr>
        <a:solidFill>
          <a:schemeClr val="tx2">
            <a:lumMod val="90000"/>
            <a:lumOff val="10000"/>
          </a:schemeClr>
        </a:solidFill>
      </dgm:spPr>
      <dgm:t>
        <a:bodyPr/>
        <a:lstStyle/>
        <a:p>
          <a:r>
            <a:rPr lang="en-US" dirty="0"/>
            <a:t>Federal </a:t>
          </a:r>
        </a:p>
      </dgm:t>
    </dgm:pt>
    <dgm:pt modelId="{4382A13C-877F-4EFC-8C4B-9B5C198D2B31}" type="parTrans" cxnId="{32CAA483-34DF-4BA2-896E-AE3CFD5E2252}">
      <dgm:prSet/>
      <dgm:spPr/>
      <dgm:t>
        <a:bodyPr/>
        <a:lstStyle/>
        <a:p>
          <a:endParaRPr lang="en-US"/>
        </a:p>
      </dgm:t>
    </dgm:pt>
    <dgm:pt modelId="{7E90ED1F-BB2F-47FB-87E4-22195D391B8E}" type="sibTrans" cxnId="{32CAA483-34DF-4BA2-896E-AE3CFD5E2252}">
      <dgm:prSet/>
      <dgm:spPr/>
      <dgm:t>
        <a:bodyPr/>
        <a:lstStyle/>
        <a:p>
          <a:endParaRPr lang="en-US"/>
        </a:p>
      </dgm:t>
    </dgm:pt>
    <dgm:pt modelId="{511685B9-5587-4968-9D47-CD313BBC72CB}">
      <dgm:prSet phldrT="[Text]" custT="1"/>
      <dgm:spPr/>
      <dgm:t>
        <a:bodyPr/>
        <a:lstStyle/>
        <a:p>
          <a:pPr algn="l">
            <a:buNone/>
          </a:pPr>
          <a:r>
            <a:rPr lang="en-US" sz="1800" dirty="0"/>
            <a:t>Quarterly Project and Expenditure Report </a:t>
          </a:r>
        </a:p>
      </dgm:t>
    </dgm:pt>
    <dgm:pt modelId="{A3AC3490-A8E2-46DA-8A2B-18F558D028B4}" type="parTrans" cxnId="{7D77A2A6-D4DC-42CE-90CA-8DF77102D10A}">
      <dgm:prSet/>
      <dgm:spPr/>
      <dgm:t>
        <a:bodyPr/>
        <a:lstStyle/>
        <a:p>
          <a:endParaRPr lang="en-US"/>
        </a:p>
      </dgm:t>
    </dgm:pt>
    <dgm:pt modelId="{ABB850B9-F719-4C15-B08D-1BAE3A87D2CF}" type="sibTrans" cxnId="{7D77A2A6-D4DC-42CE-90CA-8DF77102D10A}">
      <dgm:prSet/>
      <dgm:spPr/>
      <dgm:t>
        <a:bodyPr/>
        <a:lstStyle/>
        <a:p>
          <a:endParaRPr lang="en-US"/>
        </a:p>
      </dgm:t>
    </dgm:pt>
    <dgm:pt modelId="{CAB22852-274C-4BAD-9F10-84E07F9AD874}">
      <dgm:prSet phldrT="[Text]"/>
      <dgm:spPr>
        <a:solidFill>
          <a:schemeClr val="tx2">
            <a:lumMod val="90000"/>
            <a:lumOff val="10000"/>
          </a:schemeClr>
        </a:solidFill>
      </dgm:spPr>
      <dgm:t>
        <a:bodyPr/>
        <a:lstStyle/>
        <a:p>
          <a:r>
            <a:rPr lang="en-US" dirty="0"/>
            <a:t>State</a:t>
          </a:r>
        </a:p>
      </dgm:t>
    </dgm:pt>
    <dgm:pt modelId="{0186A37E-6C65-456D-B0BC-07AD5B7EF52A}" type="parTrans" cxnId="{8963D13A-0117-4FC6-804F-4BE1AF7BFA29}">
      <dgm:prSet/>
      <dgm:spPr/>
      <dgm:t>
        <a:bodyPr/>
        <a:lstStyle/>
        <a:p>
          <a:endParaRPr lang="en-US"/>
        </a:p>
      </dgm:t>
    </dgm:pt>
    <dgm:pt modelId="{C52235E7-073B-4450-B0BB-AEEA4320E862}" type="sibTrans" cxnId="{8963D13A-0117-4FC6-804F-4BE1AF7BFA29}">
      <dgm:prSet/>
      <dgm:spPr/>
      <dgm:t>
        <a:bodyPr/>
        <a:lstStyle/>
        <a:p>
          <a:endParaRPr lang="en-US"/>
        </a:p>
      </dgm:t>
    </dgm:pt>
    <dgm:pt modelId="{94656C07-3E7A-4729-9012-1515EF16F8C7}">
      <dgm:prSet phldrT="[Text]" custT="1"/>
      <dgm:spPr/>
      <dgm:t>
        <a:bodyPr/>
        <a:lstStyle/>
        <a:p>
          <a:pPr algn="l"/>
          <a:r>
            <a:rPr lang="en-US" sz="1800" dirty="0"/>
            <a:t>Annual Progress Report </a:t>
          </a:r>
        </a:p>
      </dgm:t>
    </dgm:pt>
    <dgm:pt modelId="{B74F36A0-317D-48E4-8D88-3724F6D40E4A}" type="parTrans" cxnId="{1B7F6B83-6BFE-4486-841C-7796F3EFD530}">
      <dgm:prSet/>
      <dgm:spPr/>
      <dgm:t>
        <a:bodyPr/>
        <a:lstStyle/>
        <a:p>
          <a:endParaRPr lang="en-US"/>
        </a:p>
      </dgm:t>
    </dgm:pt>
    <dgm:pt modelId="{2BF99FF0-5E4D-4F6A-903E-8BEB47BEE76E}" type="sibTrans" cxnId="{1B7F6B83-6BFE-4486-841C-7796F3EFD530}">
      <dgm:prSet/>
      <dgm:spPr/>
      <dgm:t>
        <a:bodyPr/>
        <a:lstStyle/>
        <a:p>
          <a:endParaRPr lang="en-US"/>
        </a:p>
      </dgm:t>
    </dgm:pt>
    <dgm:pt modelId="{3C7BEFEE-7BB6-4E2B-A138-6357F217873A}">
      <dgm:prSet phldrT="[Text]" custT="1"/>
      <dgm:spPr/>
      <dgm:t>
        <a:bodyPr/>
        <a:lstStyle/>
        <a:p>
          <a:pPr algn="l"/>
          <a:r>
            <a:rPr lang="en-US" sz="1800" dirty="0"/>
            <a:t>Completion of Key Milestones</a:t>
          </a:r>
        </a:p>
      </dgm:t>
    </dgm:pt>
    <dgm:pt modelId="{17ABBB6E-1578-41E4-A7B1-ABA3427E175D}" type="parTrans" cxnId="{132AF152-B554-4A5E-9298-2865EC3B6669}">
      <dgm:prSet/>
      <dgm:spPr/>
      <dgm:t>
        <a:bodyPr/>
        <a:lstStyle/>
        <a:p>
          <a:endParaRPr lang="en-US"/>
        </a:p>
      </dgm:t>
    </dgm:pt>
    <dgm:pt modelId="{21EF53E6-BCAA-4776-85F9-94BD2AECC0C1}" type="sibTrans" cxnId="{132AF152-B554-4A5E-9298-2865EC3B6669}">
      <dgm:prSet/>
      <dgm:spPr/>
      <dgm:t>
        <a:bodyPr/>
        <a:lstStyle/>
        <a:p>
          <a:endParaRPr lang="en-US"/>
        </a:p>
      </dgm:t>
    </dgm:pt>
    <dgm:pt modelId="{00C4252A-9274-47B6-99DF-E7C731F66EE0}">
      <dgm:prSet phldrT="[Text]" custT="1"/>
      <dgm:spPr/>
      <dgm:t>
        <a:bodyPr/>
        <a:lstStyle/>
        <a:p>
          <a:pPr algn="l"/>
          <a:r>
            <a:rPr lang="en-US" sz="1800" dirty="0"/>
            <a:t>Annual Recovery Plan Performance Report, </a:t>
          </a:r>
          <a:r>
            <a:rPr lang="en-US" sz="1800" i="1" dirty="0"/>
            <a:t>if requested</a:t>
          </a:r>
        </a:p>
      </dgm:t>
    </dgm:pt>
    <dgm:pt modelId="{94B63073-490F-4D2C-8D4C-54DF0426A29C}" type="sibTrans" cxnId="{73C695D4-8624-4279-B175-8B7CC3A4F620}">
      <dgm:prSet/>
      <dgm:spPr/>
      <dgm:t>
        <a:bodyPr/>
        <a:lstStyle/>
        <a:p>
          <a:endParaRPr lang="en-US"/>
        </a:p>
      </dgm:t>
    </dgm:pt>
    <dgm:pt modelId="{3933754B-05F2-408B-B8D8-58B0A7CF82A0}" type="parTrans" cxnId="{73C695D4-8624-4279-B175-8B7CC3A4F620}">
      <dgm:prSet/>
      <dgm:spPr/>
      <dgm:t>
        <a:bodyPr/>
        <a:lstStyle/>
        <a:p>
          <a:endParaRPr lang="en-US"/>
        </a:p>
      </dgm:t>
    </dgm:pt>
    <dgm:pt modelId="{ACD80E1D-80A3-4B14-B0FD-D693B66D623A}">
      <dgm:prSet phldrT="[Text]" custT="1"/>
      <dgm:spPr/>
      <dgm:t>
        <a:bodyPr/>
        <a:lstStyle/>
        <a:p>
          <a:pPr algn="l">
            <a:buFont typeface="Arial" panose="020B0604020202020204" pitchFamily="34" charset="0"/>
            <a:buChar char="•"/>
          </a:pPr>
          <a:r>
            <a:rPr lang="en-US" sz="1400" dirty="0"/>
            <a:t>January 1 </a:t>
          </a:r>
        </a:p>
      </dgm:t>
    </dgm:pt>
    <dgm:pt modelId="{BB53E2FB-D2BF-46B4-836E-9D1E8F074442}" type="parTrans" cxnId="{154AACBC-26F4-4292-B78D-98EE2AEE0BBD}">
      <dgm:prSet/>
      <dgm:spPr/>
      <dgm:t>
        <a:bodyPr/>
        <a:lstStyle/>
        <a:p>
          <a:endParaRPr lang="en-US"/>
        </a:p>
      </dgm:t>
    </dgm:pt>
    <dgm:pt modelId="{6A1E69FD-C438-4351-8668-876BADE89F87}" type="sibTrans" cxnId="{154AACBC-26F4-4292-B78D-98EE2AEE0BBD}">
      <dgm:prSet/>
      <dgm:spPr/>
      <dgm:t>
        <a:bodyPr/>
        <a:lstStyle/>
        <a:p>
          <a:endParaRPr lang="en-US"/>
        </a:p>
      </dgm:t>
    </dgm:pt>
    <dgm:pt modelId="{7A56B1E0-7A15-4414-9991-6B5B601A5849}">
      <dgm:prSet phldrT="[Text]" custT="1"/>
      <dgm:spPr/>
      <dgm:t>
        <a:bodyPr/>
        <a:lstStyle/>
        <a:p>
          <a:pPr algn="l"/>
          <a:r>
            <a:rPr lang="en-US" sz="1400" dirty="0"/>
            <a:t>April 1</a:t>
          </a:r>
        </a:p>
      </dgm:t>
    </dgm:pt>
    <dgm:pt modelId="{0D5A37DD-D5F7-4B21-AEA4-F5A0284F6B3C}" type="parTrans" cxnId="{F12F9662-9CA3-4134-8B66-3434095BD481}">
      <dgm:prSet/>
      <dgm:spPr/>
      <dgm:t>
        <a:bodyPr/>
        <a:lstStyle/>
        <a:p>
          <a:endParaRPr lang="en-US"/>
        </a:p>
      </dgm:t>
    </dgm:pt>
    <dgm:pt modelId="{29BAC63C-072F-469D-B043-8121FC4F2B3D}" type="sibTrans" cxnId="{F12F9662-9CA3-4134-8B66-3434095BD481}">
      <dgm:prSet/>
      <dgm:spPr/>
      <dgm:t>
        <a:bodyPr/>
        <a:lstStyle/>
        <a:p>
          <a:endParaRPr lang="en-US"/>
        </a:p>
      </dgm:t>
    </dgm:pt>
    <dgm:pt modelId="{F9DCA932-9EAD-4A49-BC54-120EB7BBD411}">
      <dgm:prSet phldrT="[Text]" custT="1"/>
      <dgm:spPr/>
      <dgm:t>
        <a:bodyPr/>
        <a:lstStyle/>
        <a:p>
          <a:pPr algn="l"/>
          <a:r>
            <a:rPr lang="en-US" sz="1400" dirty="0"/>
            <a:t>July 1</a:t>
          </a:r>
        </a:p>
      </dgm:t>
    </dgm:pt>
    <dgm:pt modelId="{54F4844A-0E83-45E5-88C9-1135F76E825D}" type="parTrans" cxnId="{7B22D0F8-D8A8-401A-B9AC-DB7DC43FC1A3}">
      <dgm:prSet/>
      <dgm:spPr/>
      <dgm:t>
        <a:bodyPr/>
        <a:lstStyle/>
        <a:p>
          <a:endParaRPr lang="en-US"/>
        </a:p>
      </dgm:t>
    </dgm:pt>
    <dgm:pt modelId="{1982B41A-6E65-4822-9006-273C8257BBD4}" type="sibTrans" cxnId="{7B22D0F8-D8A8-401A-B9AC-DB7DC43FC1A3}">
      <dgm:prSet/>
      <dgm:spPr/>
      <dgm:t>
        <a:bodyPr/>
        <a:lstStyle/>
        <a:p>
          <a:endParaRPr lang="en-US"/>
        </a:p>
      </dgm:t>
    </dgm:pt>
    <dgm:pt modelId="{0B92B099-5AB6-4739-A066-E8181DFA0CC0}">
      <dgm:prSet phldrT="[Text]" custT="1"/>
      <dgm:spPr/>
      <dgm:t>
        <a:bodyPr/>
        <a:lstStyle/>
        <a:p>
          <a:pPr algn="l"/>
          <a:r>
            <a:rPr lang="en-US" sz="1400" dirty="0"/>
            <a:t>September 1</a:t>
          </a:r>
        </a:p>
      </dgm:t>
    </dgm:pt>
    <dgm:pt modelId="{0DCDE655-8654-409F-ABB3-9822BCEA04BB}" type="parTrans" cxnId="{E38B1DD0-BF13-4AF4-BC3F-E99BC011DA56}">
      <dgm:prSet/>
      <dgm:spPr/>
      <dgm:t>
        <a:bodyPr/>
        <a:lstStyle/>
        <a:p>
          <a:endParaRPr lang="en-US"/>
        </a:p>
      </dgm:t>
    </dgm:pt>
    <dgm:pt modelId="{E2A6FE0C-9F41-477B-BB62-68A026953A61}" type="sibTrans" cxnId="{E38B1DD0-BF13-4AF4-BC3F-E99BC011DA56}">
      <dgm:prSet/>
      <dgm:spPr/>
      <dgm:t>
        <a:bodyPr/>
        <a:lstStyle/>
        <a:p>
          <a:endParaRPr lang="en-US"/>
        </a:p>
      </dgm:t>
    </dgm:pt>
    <dgm:pt modelId="{370ACE42-B881-49A0-9B05-2CEBEF67755F}">
      <dgm:prSet phldrT="[Text]" custT="1"/>
      <dgm:spPr/>
      <dgm:t>
        <a:bodyPr/>
        <a:lstStyle/>
        <a:p>
          <a:pPr algn="l"/>
          <a:r>
            <a:rPr lang="en-US" sz="1400" dirty="0"/>
            <a:t>July 1</a:t>
          </a:r>
        </a:p>
      </dgm:t>
    </dgm:pt>
    <dgm:pt modelId="{5F3D1190-DEB2-477D-8C69-DEB9D83360AC}" type="parTrans" cxnId="{5CE534BB-B54E-4B81-8881-B56D9359BF99}">
      <dgm:prSet/>
      <dgm:spPr/>
      <dgm:t>
        <a:bodyPr/>
        <a:lstStyle/>
        <a:p>
          <a:endParaRPr lang="en-US"/>
        </a:p>
      </dgm:t>
    </dgm:pt>
    <dgm:pt modelId="{84748A5B-BB7B-4057-BE2F-E8242AE12FF5}" type="sibTrans" cxnId="{5CE534BB-B54E-4B81-8881-B56D9359BF99}">
      <dgm:prSet/>
      <dgm:spPr/>
      <dgm:t>
        <a:bodyPr/>
        <a:lstStyle/>
        <a:p>
          <a:endParaRPr lang="en-US"/>
        </a:p>
      </dgm:t>
    </dgm:pt>
    <dgm:pt modelId="{75E1D8FE-5942-47F6-891C-9D6E4D4D71E4}">
      <dgm:prSet phldrT="[Text]" custT="1"/>
      <dgm:spPr/>
      <dgm:t>
        <a:bodyPr/>
        <a:lstStyle/>
        <a:p>
          <a:pPr algn="l"/>
          <a:r>
            <a:rPr lang="en-US" sz="1400" dirty="0"/>
            <a:t>October 1</a:t>
          </a:r>
        </a:p>
      </dgm:t>
    </dgm:pt>
    <dgm:pt modelId="{E7486D1B-725C-423E-8EB5-7FF5588F27D6}" type="parTrans" cxnId="{16F42609-C44A-498F-9F0C-04BE2FE12318}">
      <dgm:prSet/>
      <dgm:spPr/>
      <dgm:t>
        <a:bodyPr/>
        <a:lstStyle/>
        <a:p>
          <a:endParaRPr lang="en-US"/>
        </a:p>
      </dgm:t>
    </dgm:pt>
    <dgm:pt modelId="{FBB6E3A0-79B4-40CB-8AE3-5390203E2712}" type="sibTrans" cxnId="{16F42609-C44A-498F-9F0C-04BE2FE12318}">
      <dgm:prSet/>
      <dgm:spPr/>
      <dgm:t>
        <a:bodyPr/>
        <a:lstStyle/>
        <a:p>
          <a:endParaRPr lang="en-US"/>
        </a:p>
      </dgm:t>
    </dgm:pt>
    <dgm:pt modelId="{0D317E47-6CAB-4F42-A469-C28AA054332F}">
      <dgm:prSet phldrT="[Text]" custT="1"/>
      <dgm:spPr/>
      <dgm:t>
        <a:bodyPr/>
        <a:lstStyle/>
        <a:p>
          <a:pPr algn="l"/>
          <a:r>
            <a:rPr lang="en-US" sz="1400" dirty="0"/>
            <a:t>As seen in RAP Grant Agreement</a:t>
          </a:r>
        </a:p>
      </dgm:t>
    </dgm:pt>
    <dgm:pt modelId="{4A53DEE8-D0A9-461E-AFCA-C862219BCCFB}" type="parTrans" cxnId="{F3312306-B739-452B-85AA-45D9F297A827}">
      <dgm:prSet/>
      <dgm:spPr/>
      <dgm:t>
        <a:bodyPr/>
        <a:lstStyle/>
        <a:p>
          <a:endParaRPr lang="en-US"/>
        </a:p>
      </dgm:t>
    </dgm:pt>
    <dgm:pt modelId="{B9C6C5B1-62E9-4DFF-9862-D8889FEFC88C}" type="sibTrans" cxnId="{F3312306-B739-452B-85AA-45D9F297A827}">
      <dgm:prSet/>
      <dgm:spPr/>
      <dgm:t>
        <a:bodyPr/>
        <a:lstStyle/>
        <a:p>
          <a:endParaRPr lang="en-US"/>
        </a:p>
      </dgm:t>
    </dgm:pt>
    <dgm:pt modelId="{52C9C6B0-DD2A-4B2A-A9EE-A5EF971218F3}">
      <dgm:prSet phldrT="[Text]" custT="1"/>
      <dgm:spPr/>
      <dgm:t>
        <a:bodyPr/>
        <a:lstStyle/>
        <a:p>
          <a:pPr algn="l"/>
          <a:r>
            <a:rPr lang="en-US" sz="1400" dirty="0"/>
            <a:t>Disbursement Requests</a:t>
          </a:r>
        </a:p>
      </dgm:t>
    </dgm:pt>
    <dgm:pt modelId="{F99B3D51-9958-4E09-AE4B-C626A6E095B7}" type="parTrans" cxnId="{AEF25986-95B6-490E-94DE-E7F21920CB80}">
      <dgm:prSet/>
      <dgm:spPr/>
      <dgm:t>
        <a:bodyPr/>
        <a:lstStyle/>
        <a:p>
          <a:endParaRPr lang="en-US"/>
        </a:p>
      </dgm:t>
    </dgm:pt>
    <dgm:pt modelId="{3D1484C3-DA8D-45D4-8885-5ABB5454801F}" type="sibTrans" cxnId="{AEF25986-95B6-490E-94DE-E7F21920CB80}">
      <dgm:prSet/>
      <dgm:spPr/>
      <dgm:t>
        <a:bodyPr/>
        <a:lstStyle/>
        <a:p>
          <a:endParaRPr lang="en-US"/>
        </a:p>
      </dgm:t>
    </dgm:pt>
    <dgm:pt modelId="{4B4E613B-E277-452D-9374-EAE65F4FCB81}" type="pres">
      <dgm:prSet presAssocID="{03887FAA-4652-4FD2-8CAD-CDECCFBBE585}" presName="diagram" presStyleCnt="0">
        <dgm:presLayoutVars>
          <dgm:chPref val="1"/>
          <dgm:dir/>
          <dgm:animOne val="branch"/>
          <dgm:animLvl val="lvl"/>
          <dgm:resizeHandles/>
        </dgm:presLayoutVars>
      </dgm:prSet>
      <dgm:spPr/>
    </dgm:pt>
    <dgm:pt modelId="{50319E34-1693-41D6-8FBE-6FE136CC9984}" type="pres">
      <dgm:prSet presAssocID="{F4F764E4-9AA6-4949-8C99-E59BBCB97160}" presName="root" presStyleCnt="0"/>
      <dgm:spPr/>
    </dgm:pt>
    <dgm:pt modelId="{F85DB600-E50F-4FA1-B3E7-652D7AC62C3B}" type="pres">
      <dgm:prSet presAssocID="{F4F764E4-9AA6-4949-8C99-E59BBCB97160}" presName="rootComposite" presStyleCnt="0"/>
      <dgm:spPr/>
    </dgm:pt>
    <dgm:pt modelId="{D608B1EB-54E1-4A05-B89F-EA66E265A752}" type="pres">
      <dgm:prSet presAssocID="{F4F764E4-9AA6-4949-8C99-E59BBCB97160}" presName="rootText" presStyleLbl="node1" presStyleIdx="0" presStyleCnt="2" custScaleX="89057" custScaleY="56597"/>
      <dgm:spPr/>
    </dgm:pt>
    <dgm:pt modelId="{5DB390F8-7D04-456B-9A76-7445B6AA951E}" type="pres">
      <dgm:prSet presAssocID="{F4F764E4-9AA6-4949-8C99-E59BBCB97160}" presName="rootConnector" presStyleLbl="node1" presStyleIdx="0" presStyleCnt="2"/>
      <dgm:spPr/>
    </dgm:pt>
    <dgm:pt modelId="{1F2BA418-EA5B-4C08-B41C-27C700AC1A79}" type="pres">
      <dgm:prSet presAssocID="{F4F764E4-9AA6-4949-8C99-E59BBCB97160}" presName="childShape" presStyleCnt="0"/>
      <dgm:spPr/>
    </dgm:pt>
    <dgm:pt modelId="{ABB374FA-C771-4450-A4DA-DDD828BF9EF1}" type="pres">
      <dgm:prSet presAssocID="{A3AC3490-A8E2-46DA-8A2B-18F558D028B4}" presName="Name13" presStyleLbl="parChTrans1D2" presStyleIdx="0" presStyleCnt="4"/>
      <dgm:spPr/>
    </dgm:pt>
    <dgm:pt modelId="{DF613710-1A5F-4F66-89D5-B5AAF58D39EE}" type="pres">
      <dgm:prSet presAssocID="{511685B9-5587-4968-9D47-CD313BBC72CB}" presName="childText" presStyleLbl="bgAcc1" presStyleIdx="0" presStyleCnt="4" custScaleX="120293" custScaleY="144050">
        <dgm:presLayoutVars>
          <dgm:bulletEnabled val="1"/>
        </dgm:presLayoutVars>
      </dgm:prSet>
      <dgm:spPr/>
    </dgm:pt>
    <dgm:pt modelId="{7C3D1B32-5E06-494A-8EE9-DC1AA7FD9B5F}" type="pres">
      <dgm:prSet presAssocID="{3933754B-05F2-408B-B8D8-58B0A7CF82A0}" presName="Name13" presStyleLbl="parChTrans1D2" presStyleIdx="1" presStyleCnt="4"/>
      <dgm:spPr/>
    </dgm:pt>
    <dgm:pt modelId="{9130A079-DFB3-46AB-AB10-D0AC6145E109}" type="pres">
      <dgm:prSet presAssocID="{00C4252A-9274-47B6-99DF-E7C731F66EE0}" presName="childText" presStyleLbl="bgAcc1" presStyleIdx="1" presStyleCnt="4" custScaleX="120293">
        <dgm:presLayoutVars>
          <dgm:bulletEnabled val="1"/>
        </dgm:presLayoutVars>
      </dgm:prSet>
      <dgm:spPr/>
    </dgm:pt>
    <dgm:pt modelId="{657D110E-5C1D-4F96-9CC1-16E53B5A9207}" type="pres">
      <dgm:prSet presAssocID="{CAB22852-274C-4BAD-9F10-84E07F9AD874}" presName="root" presStyleCnt="0"/>
      <dgm:spPr/>
    </dgm:pt>
    <dgm:pt modelId="{F37AFF0A-98E9-4172-A5A0-B504EFFC6E2B}" type="pres">
      <dgm:prSet presAssocID="{CAB22852-274C-4BAD-9F10-84E07F9AD874}" presName="rootComposite" presStyleCnt="0"/>
      <dgm:spPr/>
    </dgm:pt>
    <dgm:pt modelId="{6BF592FB-D77C-48EB-8036-4E5AFD90BC9E}" type="pres">
      <dgm:prSet presAssocID="{CAB22852-274C-4BAD-9F10-84E07F9AD874}" presName="rootText" presStyleLbl="node1" presStyleIdx="1" presStyleCnt="2" custScaleX="89057" custScaleY="56597" custLinFactNeighborX="-1179" custLinFactNeighborY="3928"/>
      <dgm:spPr/>
    </dgm:pt>
    <dgm:pt modelId="{91B45E29-703B-4045-A9AB-B59EA37EF16D}" type="pres">
      <dgm:prSet presAssocID="{CAB22852-274C-4BAD-9F10-84E07F9AD874}" presName="rootConnector" presStyleLbl="node1" presStyleIdx="1" presStyleCnt="2"/>
      <dgm:spPr/>
    </dgm:pt>
    <dgm:pt modelId="{5F1063A2-40F3-49C9-8395-24366B9F5C2F}" type="pres">
      <dgm:prSet presAssocID="{CAB22852-274C-4BAD-9F10-84E07F9AD874}" presName="childShape" presStyleCnt="0"/>
      <dgm:spPr/>
    </dgm:pt>
    <dgm:pt modelId="{A9EC7858-ACB8-4097-9BD6-61063ADF2289}" type="pres">
      <dgm:prSet presAssocID="{B74F36A0-317D-48E4-8D88-3724F6D40E4A}" presName="Name13" presStyleLbl="parChTrans1D2" presStyleIdx="2" presStyleCnt="4"/>
      <dgm:spPr/>
    </dgm:pt>
    <dgm:pt modelId="{4E9068D7-AC70-4888-93C4-77D79093D00A}" type="pres">
      <dgm:prSet presAssocID="{94656C07-3E7A-4729-9012-1515EF16F8C7}" presName="childText" presStyleLbl="bgAcc1" presStyleIdx="2" presStyleCnt="4" custScaleX="105346">
        <dgm:presLayoutVars>
          <dgm:bulletEnabled val="1"/>
        </dgm:presLayoutVars>
      </dgm:prSet>
      <dgm:spPr/>
    </dgm:pt>
    <dgm:pt modelId="{FF3FD9C2-D7CC-4EFA-BB6C-4115D0339C18}" type="pres">
      <dgm:prSet presAssocID="{17ABBB6E-1578-41E4-A7B1-ABA3427E175D}" presName="Name13" presStyleLbl="parChTrans1D2" presStyleIdx="3" presStyleCnt="4"/>
      <dgm:spPr/>
    </dgm:pt>
    <dgm:pt modelId="{E8C1ACB3-A398-4C75-8C8D-C61435139C34}" type="pres">
      <dgm:prSet presAssocID="{3C7BEFEE-7BB6-4E2B-A138-6357F217873A}" presName="childText" presStyleLbl="bgAcc1" presStyleIdx="3" presStyleCnt="4" custScaleX="105346" custScaleY="111818">
        <dgm:presLayoutVars>
          <dgm:bulletEnabled val="1"/>
        </dgm:presLayoutVars>
      </dgm:prSet>
      <dgm:spPr/>
    </dgm:pt>
  </dgm:ptLst>
  <dgm:cxnLst>
    <dgm:cxn modelId="{F3312306-B739-452B-85AA-45D9F297A827}" srcId="{3C7BEFEE-7BB6-4E2B-A138-6357F217873A}" destId="{0D317E47-6CAB-4F42-A469-C28AA054332F}" srcOrd="0" destOrd="0" parTransId="{4A53DEE8-D0A9-461E-AFCA-C862219BCCFB}" sibTransId="{B9C6C5B1-62E9-4DFF-9862-D8889FEFC88C}"/>
    <dgm:cxn modelId="{16F42609-C44A-498F-9F0C-04BE2FE12318}" srcId="{94656C07-3E7A-4729-9012-1515EF16F8C7}" destId="{75E1D8FE-5942-47F6-891C-9D6E4D4D71E4}" srcOrd="0" destOrd="0" parTransId="{E7486D1B-725C-423E-8EB5-7FF5588F27D6}" sibTransId="{FBB6E3A0-79B4-40CB-8AE3-5390203E2712}"/>
    <dgm:cxn modelId="{096BFA0F-6B3E-450D-A2C0-A8AE352D3994}" type="presOf" srcId="{00C4252A-9274-47B6-99DF-E7C731F66EE0}" destId="{9130A079-DFB3-46AB-AB10-D0AC6145E109}" srcOrd="0" destOrd="0" presId="urn:microsoft.com/office/officeart/2005/8/layout/hierarchy3"/>
    <dgm:cxn modelId="{53258C16-2DA0-4FF7-ACB7-A595D851D676}" type="presOf" srcId="{3C7BEFEE-7BB6-4E2B-A138-6357F217873A}" destId="{E8C1ACB3-A398-4C75-8C8D-C61435139C34}" srcOrd="0" destOrd="0" presId="urn:microsoft.com/office/officeart/2005/8/layout/hierarchy3"/>
    <dgm:cxn modelId="{56B0541C-3392-4A61-896C-CA289BD05E26}" type="presOf" srcId="{370ACE42-B881-49A0-9B05-2CEBEF67755F}" destId="{9130A079-DFB3-46AB-AB10-D0AC6145E109}" srcOrd="0" destOrd="1" presId="urn:microsoft.com/office/officeart/2005/8/layout/hierarchy3"/>
    <dgm:cxn modelId="{9A3D8B36-B9B6-465F-820D-520DC3A190F3}" type="presOf" srcId="{F9DCA932-9EAD-4A49-BC54-120EB7BBD411}" destId="{DF613710-1A5F-4F66-89D5-B5AAF58D39EE}" srcOrd="0" destOrd="3" presId="urn:microsoft.com/office/officeart/2005/8/layout/hierarchy3"/>
    <dgm:cxn modelId="{8963D13A-0117-4FC6-804F-4BE1AF7BFA29}" srcId="{03887FAA-4652-4FD2-8CAD-CDECCFBBE585}" destId="{CAB22852-274C-4BAD-9F10-84E07F9AD874}" srcOrd="1" destOrd="0" parTransId="{0186A37E-6C65-456D-B0BC-07AD5B7EF52A}" sibTransId="{C52235E7-073B-4450-B0BB-AEEA4320E862}"/>
    <dgm:cxn modelId="{F12F9662-9CA3-4134-8B66-3434095BD481}" srcId="{511685B9-5587-4968-9D47-CD313BBC72CB}" destId="{7A56B1E0-7A15-4414-9991-6B5B601A5849}" srcOrd="1" destOrd="0" parTransId="{0D5A37DD-D5F7-4B21-AEA4-F5A0284F6B3C}" sibTransId="{29BAC63C-072F-469D-B043-8121FC4F2B3D}"/>
    <dgm:cxn modelId="{BE702846-07A9-4725-9EF4-4C0572BFF766}" type="presOf" srcId="{75E1D8FE-5942-47F6-891C-9D6E4D4D71E4}" destId="{4E9068D7-AC70-4888-93C4-77D79093D00A}" srcOrd="0" destOrd="1" presId="urn:microsoft.com/office/officeart/2005/8/layout/hierarchy3"/>
    <dgm:cxn modelId="{8E7C8068-08E7-4F1E-888A-944CA4E02728}" type="presOf" srcId="{52C9C6B0-DD2A-4B2A-A9EE-A5EF971218F3}" destId="{E8C1ACB3-A398-4C75-8C8D-C61435139C34}" srcOrd="0" destOrd="2" presId="urn:microsoft.com/office/officeart/2005/8/layout/hierarchy3"/>
    <dgm:cxn modelId="{3913896A-998E-441A-815B-6A4F6D5DDE89}" type="presOf" srcId="{0B92B099-5AB6-4739-A066-E8181DFA0CC0}" destId="{DF613710-1A5F-4F66-89D5-B5AAF58D39EE}" srcOrd="0" destOrd="4" presId="urn:microsoft.com/office/officeart/2005/8/layout/hierarchy3"/>
    <dgm:cxn modelId="{2466414B-8426-40DA-9FF2-A0F52E3C5F97}" type="presOf" srcId="{B74F36A0-317D-48E4-8D88-3724F6D40E4A}" destId="{A9EC7858-ACB8-4097-9BD6-61063ADF2289}" srcOrd="0" destOrd="0" presId="urn:microsoft.com/office/officeart/2005/8/layout/hierarchy3"/>
    <dgm:cxn modelId="{157B4A52-9376-48B7-BE58-D4BEA3160056}" type="presOf" srcId="{ACD80E1D-80A3-4B14-B0FD-D693B66D623A}" destId="{DF613710-1A5F-4F66-89D5-B5AAF58D39EE}" srcOrd="0" destOrd="1" presId="urn:microsoft.com/office/officeart/2005/8/layout/hierarchy3"/>
    <dgm:cxn modelId="{132AF152-B554-4A5E-9298-2865EC3B6669}" srcId="{CAB22852-274C-4BAD-9F10-84E07F9AD874}" destId="{3C7BEFEE-7BB6-4E2B-A138-6357F217873A}" srcOrd="1" destOrd="0" parTransId="{17ABBB6E-1578-41E4-A7B1-ABA3427E175D}" sibTransId="{21EF53E6-BCAA-4776-85F9-94BD2AECC0C1}"/>
    <dgm:cxn modelId="{4FE3E054-F6AD-4FE1-BCB3-4337C6B105B5}" type="presOf" srcId="{F4F764E4-9AA6-4949-8C99-E59BBCB97160}" destId="{D608B1EB-54E1-4A05-B89F-EA66E265A752}" srcOrd="0" destOrd="0" presId="urn:microsoft.com/office/officeart/2005/8/layout/hierarchy3"/>
    <dgm:cxn modelId="{1B7F6B83-6BFE-4486-841C-7796F3EFD530}" srcId="{CAB22852-274C-4BAD-9F10-84E07F9AD874}" destId="{94656C07-3E7A-4729-9012-1515EF16F8C7}" srcOrd="0" destOrd="0" parTransId="{B74F36A0-317D-48E4-8D88-3724F6D40E4A}" sibTransId="{2BF99FF0-5E4D-4F6A-903E-8BEB47BEE76E}"/>
    <dgm:cxn modelId="{32CAA483-34DF-4BA2-896E-AE3CFD5E2252}" srcId="{03887FAA-4652-4FD2-8CAD-CDECCFBBE585}" destId="{F4F764E4-9AA6-4949-8C99-E59BBCB97160}" srcOrd="0" destOrd="0" parTransId="{4382A13C-877F-4EFC-8C4B-9B5C198D2B31}" sibTransId="{7E90ED1F-BB2F-47FB-87E4-22195D391B8E}"/>
    <dgm:cxn modelId="{AEF25986-95B6-490E-94DE-E7F21920CB80}" srcId="{3C7BEFEE-7BB6-4E2B-A138-6357F217873A}" destId="{52C9C6B0-DD2A-4B2A-A9EE-A5EF971218F3}" srcOrd="1" destOrd="0" parTransId="{F99B3D51-9958-4E09-AE4B-C626A6E095B7}" sibTransId="{3D1484C3-DA8D-45D4-8885-5ABB5454801F}"/>
    <dgm:cxn modelId="{4A29198C-137C-435D-A2C7-E4F77F986CC1}" type="presOf" srcId="{3933754B-05F2-408B-B8D8-58B0A7CF82A0}" destId="{7C3D1B32-5E06-494A-8EE9-DC1AA7FD9B5F}" srcOrd="0" destOrd="0" presId="urn:microsoft.com/office/officeart/2005/8/layout/hierarchy3"/>
    <dgm:cxn modelId="{3B742C92-809D-4DFA-9AC5-CAA9F3A078CB}" type="presOf" srcId="{17ABBB6E-1578-41E4-A7B1-ABA3427E175D}" destId="{FF3FD9C2-D7CC-4EFA-BB6C-4115D0339C18}" srcOrd="0" destOrd="0" presId="urn:microsoft.com/office/officeart/2005/8/layout/hierarchy3"/>
    <dgm:cxn modelId="{60A0CA94-6E44-4FBF-8F5C-C145D82736F5}" type="presOf" srcId="{03887FAA-4652-4FD2-8CAD-CDECCFBBE585}" destId="{4B4E613B-E277-452D-9374-EAE65F4FCB81}" srcOrd="0" destOrd="0" presId="urn:microsoft.com/office/officeart/2005/8/layout/hierarchy3"/>
    <dgm:cxn modelId="{7D77A2A6-D4DC-42CE-90CA-8DF77102D10A}" srcId="{F4F764E4-9AA6-4949-8C99-E59BBCB97160}" destId="{511685B9-5587-4968-9D47-CD313BBC72CB}" srcOrd="0" destOrd="0" parTransId="{A3AC3490-A8E2-46DA-8A2B-18F558D028B4}" sibTransId="{ABB850B9-F719-4C15-B08D-1BAE3A87D2CF}"/>
    <dgm:cxn modelId="{148949B3-239D-46EA-85B9-A3D78D676C2F}" type="presOf" srcId="{511685B9-5587-4968-9D47-CD313BBC72CB}" destId="{DF613710-1A5F-4F66-89D5-B5AAF58D39EE}" srcOrd="0" destOrd="0" presId="urn:microsoft.com/office/officeart/2005/8/layout/hierarchy3"/>
    <dgm:cxn modelId="{5CE534BB-B54E-4B81-8881-B56D9359BF99}" srcId="{00C4252A-9274-47B6-99DF-E7C731F66EE0}" destId="{370ACE42-B881-49A0-9B05-2CEBEF67755F}" srcOrd="0" destOrd="0" parTransId="{5F3D1190-DEB2-477D-8C69-DEB9D83360AC}" sibTransId="{84748A5B-BB7B-4057-BE2F-E8242AE12FF5}"/>
    <dgm:cxn modelId="{154AACBC-26F4-4292-B78D-98EE2AEE0BBD}" srcId="{511685B9-5587-4968-9D47-CD313BBC72CB}" destId="{ACD80E1D-80A3-4B14-B0FD-D693B66D623A}" srcOrd="0" destOrd="0" parTransId="{BB53E2FB-D2BF-46B4-836E-9D1E8F074442}" sibTransId="{6A1E69FD-C438-4351-8668-876BADE89F87}"/>
    <dgm:cxn modelId="{0DC5F2C5-B9B1-4475-8475-6483CBE99A08}" type="presOf" srcId="{F4F764E4-9AA6-4949-8C99-E59BBCB97160}" destId="{5DB390F8-7D04-456B-9A76-7445B6AA951E}" srcOrd="1" destOrd="0" presId="urn:microsoft.com/office/officeart/2005/8/layout/hierarchy3"/>
    <dgm:cxn modelId="{E38B1DD0-BF13-4AF4-BC3F-E99BC011DA56}" srcId="{511685B9-5587-4968-9D47-CD313BBC72CB}" destId="{0B92B099-5AB6-4739-A066-E8181DFA0CC0}" srcOrd="3" destOrd="0" parTransId="{0DCDE655-8654-409F-ABB3-9822BCEA04BB}" sibTransId="{E2A6FE0C-9F41-477B-BB62-68A026953A61}"/>
    <dgm:cxn modelId="{2C7929D4-2242-439D-893B-AE3E0A460A50}" type="presOf" srcId="{94656C07-3E7A-4729-9012-1515EF16F8C7}" destId="{4E9068D7-AC70-4888-93C4-77D79093D00A}" srcOrd="0" destOrd="0" presId="urn:microsoft.com/office/officeart/2005/8/layout/hierarchy3"/>
    <dgm:cxn modelId="{73C695D4-8624-4279-B175-8B7CC3A4F620}" srcId="{F4F764E4-9AA6-4949-8C99-E59BBCB97160}" destId="{00C4252A-9274-47B6-99DF-E7C731F66EE0}" srcOrd="1" destOrd="0" parTransId="{3933754B-05F2-408B-B8D8-58B0A7CF82A0}" sibTransId="{94B63073-490F-4D2C-8D4C-54DF0426A29C}"/>
    <dgm:cxn modelId="{572279D9-8487-40AA-93D6-E63E92153FD4}" type="presOf" srcId="{0D317E47-6CAB-4F42-A469-C28AA054332F}" destId="{E8C1ACB3-A398-4C75-8C8D-C61435139C34}" srcOrd="0" destOrd="1" presId="urn:microsoft.com/office/officeart/2005/8/layout/hierarchy3"/>
    <dgm:cxn modelId="{866AA4DB-5858-459F-B9C8-756FB8CD3BA8}" type="presOf" srcId="{A3AC3490-A8E2-46DA-8A2B-18F558D028B4}" destId="{ABB374FA-C771-4450-A4DA-DDD828BF9EF1}" srcOrd="0" destOrd="0" presId="urn:microsoft.com/office/officeart/2005/8/layout/hierarchy3"/>
    <dgm:cxn modelId="{85C37CE4-7333-43C5-80DB-8AD30CA4C09C}" type="presOf" srcId="{CAB22852-274C-4BAD-9F10-84E07F9AD874}" destId="{91B45E29-703B-4045-A9AB-B59EA37EF16D}" srcOrd="1" destOrd="0" presId="urn:microsoft.com/office/officeart/2005/8/layout/hierarchy3"/>
    <dgm:cxn modelId="{0A61AAF1-CBCF-4034-BA5F-6C96D880A282}" type="presOf" srcId="{CAB22852-274C-4BAD-9F10-84E07F9AD874}" destId="{6BF592FB-D77C-48EB-8036-4E5AFD90BC9E}" srcOrd="0" destOrd="0" presId="urn:microsoft.com/office/officeart/2005/8/layout/hierarchy3"/>
    <dgm:cxn modelId="{876E1BF6-2257-444C-A68F-2B615413B6DB}" type="presOf" srcId="{7A56B1E0-7A15-4414-9991-6B5B601A5849}" destId="{DF613710-1A5F-4F66-89D5-B5AAF58D39EE}" srcOrd="0" destOrd="2" presId="urn:microsoft.com/office/officeart/2005/8/layout/hierarchy3"/>
    <dgm:cxn modelId="{7B22D0F8-D8A8-401A-B9AC-DB7DC43FC1A3}" srcId="{511685B9-5587-4968-9D47-CD313BBC72CB}" destId="{F9DCA932-9EAD-4A49-BC54-120EB7BBD411}" srcOrd="2" destOrd="0" parTransId="{54F4844A-0E83-45E5-88C9-1135F76E825D}" sibTransId="{1982B41A-6E65-4822-9006-273C8257BBD4}"/>
    <dgm:cxn modelId="{A33C4157-C06B-4A45-AE47-1A52F71FF9E1}" type="presParOf" srcId="{4B4E613B-E277-452D-9374-EAE65F4FCB81}" destId="{50319E34-1693-41D6-8FBE-6FE136CC9984}" srcOrd="0" destOrd="0" presId="urn:microsoft.com/office/officeart/2005/8/layout/hierarchy3"/>
    <dgm:cxn modelId="{E3C883D9-1D6B-49EC-AF05-DD8FEFA97D2D}" type="presParOf" srcId="{50319E34-1693-41D6-8FBE-6FE136CC9984}" destId="{F85DB600-E50F-4FA1-B3E7-652D7AC62C3B}" srcOrd="0" destOrd="0" presId="urn:microsoft.com/office/officeart/2005/8/layout/hierarchy3"/>
    <dgm:cxn modelId="{F7645695-5536-4016-ADF5-ABCEF2FB505C}" type="presParOf" srcId="{F85DB600-E50F-4FA1-B3E7-652D7AC62C3B}" destId="{D608B1EB-54E1-4A05-B89F-EA66E265A752}" srcOrd="0" destOrd="0" presId="urn:microsoft.com/office/officeart/2005/8/layout/hierarchy3"/>
    <dgm:cxn modelId="{9ED9A04D-985B-48F8-8C6D-F3737617A17A}" type="presParOf" srcId="{F85DB600-E50F-4FA1-B3E7-652D7AC62C3B}" destId="{5DB390F8-7D04-456B-9A76-7445B6AA951E}" srcOrd="1" destOrd="0" presId="urn:microsoft.com/office/officeart/2005/8/layout/hierarchy3"/>
    <dgm:cxn modelId="{032C0C57-D9C9-4DC0-A8CF-4CE7AB9FA23B}" type="presParOf" srcId="{50319E34-1693-41D6-8FBE-6FE136CC9984}" destId="{1F2BA418-EA5B-4C08-B41C-27C700AC1A79}" srcOrd="1" destOrd="0" presId="urn:microsoft.com/office/officeart/2005/8/layout/hierarchy3"/>
    <dgm:cxn modelId="{2BFB592B-7362-416A-BA49-0C9D99DEF08C}" type="presParOf" srcId="{1F2BA418-EA5B-4C08-B41C-27C700AC1A79}" destId="{ABB374FA-C771-4450-A4DA-DDD828BF9EF1}" srcOrd="0" destOrd="0" presId="urn:microsoft.com/office/officeart/2005/8/layout/hierarchy3"/>
    <dgm:cxn modelId="{00FF0F9B-AD04-4118-B9A7-240093F5214B}" type="presParOf" srcId="{1F2BA418-EA5B-4C08-B41C-27C700AC1A79}" destId="{DF613710-1A5F-4F66-89D5-B5AAF58D39EE}" srcOrd="1" destOrd="0" presId="urn:microsoft.com/office/officeart/2005/8/layout/hierarchy3"/>
    <dgm:cxn modelId="{03F98014-18A9-4605-8ACF-D9D12FA6D987}" type="presParOf" srcId="{1F2BA418-EA5B-4C08-B41C-27C700AC1A79}" destId="{7C3D1B32-5E06-494A-8EE9-DC1AA7FD9B5F}" srcOrd="2" destOrd="0" presId="urn:microsoft.com/office/officeart/2005/8/layout/hierarchy3"/>
    <dgm:cxn modelId="{FA539C03-D77F-485F-B86C-264061BA4BB1}" type="presParOf" srcId="{1F2BA418-EA5B-4C08-B41C-27C700AC1A79}" destId="{9130A079-DFB3-46AB-AB10-D0AC6145E109}" srcOrd="3" destOrd="0" presId="urn:microsoft.com/office/officeart/2005/8/layout/hierarchy3"/>
    <dgm:cxn modelId="{534AC3C4-2812-49DA-9BC3-A387DE9F8A39}" type="presParOf" srcId="{4B4E613B-E277-452D-9374-EAE65F4FCB81}" destId="{657D110E-5C1D-4F96-9CC1-16E53B5A9207}" srcOrd="1" destOrd="0" presId="urn:microsoft.com/office/officeart/2005/8/layout/hierarchy3"/>
    <dgm:cxn modelId="{580BD900-2E96-4DF8-A1DA-E05BC14B9563}" type="presParOf" srcId="{657D110E-5C1D-4F96-9CC1-16E53B5A9207}" destId="{F37AFF0A-98E9-4172-A5A0-B504EFFC6E2B}" srcOrd="0" destOrd="0" presId="urn:microsoft.com/office/officeart/2005/8/layout/hierarchy3"/>
    <dgm:cxn modelId="{FE3D2A76-90DC-47F9-B3FB-90914AD574F0}" type="presParOf" srcId="{F37AFF0A-98E9-4172-A5A0-B504EFFC6E2B}" destId="{6BF592FB-D77C-48EB-8036-4E5AFD90BC9E}" srcOrd="0" destOrd="0" presId="urn:microsoft.com/office/officeart/2005/8/layout/hierarchy3"/>
    <dgm:cxn modelId="{9816296C-B43C-4084-BB6F-0765B4D3CEA9}" type="presParOf" srcId="{F37AFF0A-98E9-4172-A5A0-B504EFFC6E2B}" destId="{91B45E29-703B-4045-A9AB-B59EA37EF16D}" srcOrd="1" destOrd="0" presId="urn:microsoft.com/office/officeart/2005/8/layout/hierarchy3"/>
    <dgm:cxn modelId="{8E45E82B-8C33-4501-8CD3-134E330E7484}" type="presParOf" srcId="{657D110E-5C1D-4F96-9CC1-16E53B5A9207}" destId="{5F1063A2-40F3-49C9-8395-24366B9F5C2F}" srcOrd="1" destOrd="0" presId="urn:microsoft.com/office/officeart/2005/8/layout/hierarchy3"/>
    <dgm:cxn modelId="{6AE73A18-13D6-41B0-984B-F88050A5DA5F}" type="presParOf" srcId="{5F1063A2-40F3-49C9-8395-24366B9F5C2F}" destId="{A9EC7858-ACB8-4097-9BD6-61063ADF2289}" srcOrd="0" destOrd="0" presId="urn:microsoft.com/office/officeart/2005/8/layout/hierarchy3"/>
    <dgm:cxn modelId="{94563523-37FF-4EB7-A50E-9A20FA12B5FD}" type="presParOf" srcId="{5F1063A2-40F3-49C9-8395-24366B9F5C2F}" destId="{4E9068D7-AC70-4888-93C4-77D79093D00A}" srcOrd="1" destOrd="0" presId="urn:microsoft.com/office/officeart/2005/8/layout/hierarchy3"/>
    <dgm:cxn modelId="{549D7DAA-66AA-420D-9877-15D367999D2B}" type="presParOf" srcId="{5F1063A2-40F3-49C9-8395-24366B9F5C2F}" destId="{FF3FD9C2-D7CC-4EFA-BB6C-4115D0339C18}" srcOrd="2" destOrd="0" presId="urn:microsoft.com/office/officeart/2005/8/layout/hierarchy3"/>
    <dgm:cxn modelId="{794CBB7E-D00B-4D0C-BE0C-61E5CF0A5805}" type="presParOf" srcId="{5F1063A2-40F3-49C9-8395-24366B9F5C2F}" destId="{E8C1ACB3-A398-4C75-8C8D-C61435139C34}" srcOrd="3" destOrd="0" presId="urn:microsoft.com/office/officeart/2005/8/layout/hierarchy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08B1EB-54E1-4A05-B89F-EA66E265A752}">
      <dsp:nvSpPr>
        <dsp:cNvPr id="0" name=""/>
        <dsp:cNvSpPr/>
      </dsp:nvSpPr>
      <dsp:spPr>
        <a:xfrm>
          <a:off x="191076" y="755"/>
          <a:ext cx="2296925" cy="729864"/>
        </a:xfrm>
        <a:prstGeom prst="roundRect">
          <a:avLst>
            <a:gd name="adj" fmla="val 10000"/>
          </a:avLst>
        </a:prstGeom>
        <a:solidFill>
          <a:schemeClr val="tx2">
            <a:lumMod val="90000"/>
            <a:lumOff val="1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915" tIns="54610" rIns="81915" bIns="54610" numCol="1" spcCol="1270" anchor="ctr" anchorCtr="0">
          <a:noAutofit/>
        </a:bodyPr>
        <a:lstStyle/>
        <a:p>
          <a:pPr marL="0" lvl="0" indent="0" algn="ctr" defTabSz="1911350">
            <a:lnSpc>
              <a:spcPct val="90000"/>
            </a:lnSpc>
            <a:spcBef>
              <a:spcPct val="0"/>
            </a:spcBef>
            <a:spcAft>
              <a:spcPct val="35000"/>
            </a:spcAft>
            <a:buNone/>
          </a:pPr>
          <a:r>
            <a:rPr lang="en-US" sz="4300" kern="1200" dirty="0"/>
            <a:t>Federal </a:t>
          </a:r>
        </a:p>
      </dsp:txBody>
      <dsp:txXfrm>
        <a:off x="212453" y="22132"/>
        <a:ext cx="2254171" cy="687110"/>
      </dsp:txXfrm>
    </dsp:sp>
    <dsp:sp modelId="{ABB374FA-C771-4450-A4DA-DDD828BF9EF1}">
      <dsp:nvSpPr>
        <dsp:cNvPr id="0" name=""/>
        <dsp:cNvSpPr/>
      </dsp:nvSpPr>
      <dsp:spPr>
        <a:xfrm>
          <a:off x="420768" y="730619"/>
          <a:ext cx="229692" cy="1251216"/>
        </a:xfrm>
        <a:custGeom>
          <a:avLst/>
          <a:gdLst/>
          <a:ahLst/>
          <a:cxnLst/>
          <a:rect l="0" t="0" r="0" b="0"/>
          <a:pathLst>
            <a:path>
              <a:moveTo>
                <a:pt x="0" y="0"/>
              </a:moveTo>
              <a:lnTo>
                <a:pt x="0" y="1251216"/>
              </a:lnTo>
              <a:lnTo>
                <a:pt x="229692" y="125121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613710-1A5F-4F66-89D5-B5AAF58D39EE}">
      <dsp:nvSpPr>
        <dsp:cNvPr id="0" name=""/>
        <dsp:cNvSpPr/>
      </dsp:nvSpPr>
      <dsp:spPr>
        <a:xfrm>
          <a:off x="650461" y="1053015"/>
          <a:ext cx="2482042" cy="185764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t" anchorCtr="0">
          <a:noAutofit/>
        </a:bodyPr>
        <a:lstStyle/>
        <a:p>
          <a:pPr marL="0" lvl="0" indent="0" algn="l" defTabSz="800100">
            <a:lnSpc>
              <a:spcPct val="90000"/>
            </a:lnSpc>
            <a:spcBef>
              <a:spcPct val="0"/>
            </a:spcBef>
            <a:spcAft>
              <a:spcPct val="35000"/>
            </a:spcAft>
            <a:buNone/>
          </a:pPr>
          <a:r>
            <a:rPr lang="en-US" sz="1800" kern="1200" dirty="0"/>
            <a:t>Quarterly Project and Expenditure Report </a:t>
          </a:r>
        </a:p>
        <a:p>
          <a:pPr marL="114300" lvl="1" indent="-114300" algn="l" defTabSz="622300">
            <a:lnSpc>
              <a:spcPct val="90000"/>
            </a:lnSpc>
            <a:spcBef>
              <a:spcPct val="0"/>
            </a:spcBef>
            <a:spcAft>
              <a:spcPct val="15000"/>
            </a:spcAft>
            <a:buFont typeface="Arial" panose="020B0604020202020204" pitchFamily="34" charset="0"/>
            <a:buChar char="•"/>
          </a:pPr>
          <a:r>
            <a:rPr lang="en-US" sz="1400" kern="1200" dirty="0"/>
            <a:t>January 1 </a:t>
          </a:r>
        </a:p>
        <a:p>
          <a:pPr marL="114300" lvl="1" indent="-114300" algn="l" defTabSz="622300">
            <a:lnSpc>
              <a:spcPct val="90000"/>
            </a:lnSpc>
            <a:spcBef>
              <a:spcPct val="0"/>
            </a:spcBef>
            <a:spcAft>
              <a:spcPct val="15000"/>
            </a:spcAft>
            <a:buChar char="•"/>
          </a:pPr>
          <a:r>
            <a:rPr lang="en-US" sz="1400" kern="1200" dirty="0"/>
            <a:t>April 1</a:t>
          </a:r>
        </a:p>
        <a:p>
          <a:pPr marL="114300" lvl="1" indent="-114300" algn="l" defTabSz="622300">
            <a:lnSpc>
              <a:spcPct val="90000"/>
            </a:lnSpc>
            <a:spcBef>
              <a:spcPct val="0"/>
            </a:spcBef>
            <a:spcAft>
              <a:spcPct val="15000"/>
            </a:spcAft>
            <a:buChar char="•"/>
          </a:pPr>
          <a:r>
            <a:rPr lang="en-US" sz="1400" kern="1200" dirty="0"/>
            <a:t>July 1</a:t>
          </a:r>
        </a:p>
        <a:p>
          <a:pPr marL="114300" lvl="1" indent="-114300" algn="l" defTabSz="622300">
            <a:lnSpc>
              <a:spcPct val="90000"/>
            </a:lnSpc>
            <a:spcBef>
              <a:spcPct val="0"/>
            </a:spcBef>
            <a:spcAft>
              <a:spcPct val="15000"/>
            </a:spcAft>
            <a:buChar char="•"/>
          </a:pPr>
          <a:r>
            <a:rPr lang="en-US" sz="1400" kern="1200" dirty="0"/>
            <a:t>September 1</a:t>
          </a:r>
        </a:p>
      </dsp:txBody>
      <dsp:txXfrm>
        <a:off x="704869" y="1107423"/>
        <a:ext cx="2373226" cy="1748826"/>
      </dsp:txXfrm>
    </dsp:sp>
    <dsp:sp modelId="{7C3D1B32-5E06-494A-8EE9-DC1AA7FD9B5F}">
      <dsp:nvSpPr>
        <dsp:cNvPr id="0" name=""/>
        <dsp:cNvSpPr/>
      </dsp:nvSpPr>
      <dsp:spPr>
        <a:xfrm>
          <a:off x="420768" y="730619"/>
          <a:ext cx="229692" cy="3147223"/>
        </a:xfrm>
        <a:custGeom>
          <a:avLst/>
          <a:gdLst/>
          <a:ahLst/>
          <a:cxnLst/>
          <a:rect l="0" t="0" r="0" b="0"/>
          <a:pathLst>
            <a:path>
              <a:moveTo>
                <a:pt x="0" y="0"/>
              </a:moveTo>
              <a:lnTo>
                <a:pt x="0" y="3147223"/>
              </a:lnTo>
              <a:lnTo>
                <a:pt x="229692" y="314722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30A079-DFB3-46AB-AB10-D0AC6145E109}">
      <dsp:nvSpPr>
        <dsp:cNvPr id="0" name=""/>
        <dsp:cNvSpPr/>
      </dsp:nvSpPr>
      <dsp:spPr>
        <a:xfrm>
          <a:off x="650461" y="3233052"/>
          <a:ext cx="2482042" cy="128958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t" anchorCtr="0">
          <a:noAutofit/>
        </a:bodyPr>
        <a:lstStyle/>
        <a:p>
          <a:pPr marL="0" lvl="0" indent="0" algn="l" defTabSz="800100">
            <a:lnSpc>
              <a:spcPct val="90000"/>
            </a:lnSpc>
            <a:spcBef>
              <a:spcPct val="0"/>
            </a:spcBef>
            <a:spcAft>
              <a:spcPct val="35000"/>
            </a:spcAft>
            <a:buNone/>
          </a:pPr>
          <a:r>
            <a:rPr lang="en-US" sz="1800" kern="1200" dirty="0"/>
            <a:t>Annual Recovery Plan Performance Report, </a:t>
          </a:r>
          <a:r>
            <a:rPr lang="en-US" sz="1800" i="1" kern="1200" dirty="0"/>
            <a:t>if requested</a:t>
          </a:r>
        </a:p>
        <a:p>
          <a:pPr marL="114300" lvl="1" indent="-114300" algn="l" defTabSz="622300">
            <a:lnSpc>
              <a:spcPct val="90000"/>
            </a:lnSpc>
            <a:spcBef>
              <a:spcPct val="0"/>
            </a:spcBef>
            <a:spcAft>
              <a:spcPct val="15000"/>
            </a:spcAft>
            <a:buChar char="•"/>
          </a:pPr>
          <a:r>
            <a:rPr lang="en-US" sz="1400" kern="1200" dirty="0"/>
            <a:t>July 1</a:t>
          </a:r>
        </a:p>
      </dsp:txBody>
      <dsp:txXfrm>
        <a:off x="688232" y="3270823"/>
        <a:ext cx="2406500" cy="1214039"/>
      </dsp:txXfrm>
    </dsp:sp>
    <dsp:sp modelId="{6BF592FB-D77C-48EB-8036-4E5AFD90BC9E}">
      <dsp:nvSpPr>
        <dsp:cNvPr id="0" name=""/>
        <dsp:cNvSpPr/>
      </dsp:nvSpPr>
      <dsp:spPr>
        <a:xfrm>
          <a:off x="3287501" y="51410"/>
          <a:ext cx="2296925" cy="729864"/>
        </a:xfrm>
        <a:prstGeom prst="roundRect">
          <a:avLst>
            <a:gd name="adj" fmla="val 10000"/>
          </a:avLst>
        </a:prstGeom>
        <a:solidFill>
          <a:schemeClr val="tx2">
            <a:lumMod val="90000"/>
            <a:lumOff val="1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915" tIns="54610" rIns="81915" bIns="54610" numCol="1" spcCol="1270" anchor="ctr" anchorCtr="0">
          <a:noAutofit/>
        </a:bodyPr>
        <a:lstStyle/>
        <a:p>
          <a:pPr marL="0" lvl="0" indent="0" algn="ctr" defTabSz="1911350">
            <a:lnSpc>
              <a:spcPct val="90000"/>
            </a:lnSpc>
            <a:spcBef>
              <a:spcPct val="0"/>
            </a:spcBef>
            <a:spcAft>
              <a:spcPct val="35000"/>
            </a:spcAft>
            <a:buNone/>
          </a:pPr>
          <a:r>
            <a:rPr lang="en-US" sz="4300" kern="1200" dirty="0"/>
            <a:t>State</a:t>
          </a:r>
        </a:p>
      </dsp:txBody>
      <dsp:txXfrm>
        <a:off x="3308878" y="72787"/>
        <a:ext cx="2254171" cy="687110"/>
      </dsp:txXfrm>
    </dsp:sp>
    <dsp:sp modelId="{A9EC7858-ACB8-4097-9BD6-61063ADF2289}">
      <dsp:nvSpPr>
        <dsp:cNvPr id="0" name=""/>
        <dsp:cNvSpPr/>
      </dsp:nvSpPr>
      <dsp:spPr>
        <a:xfrm>
          <a:off x="3517193" y="781274"/>
          <a:ext cx="260100" cy="916531"/>
        </a:xfrm>
        <a:custGeom>
          <a:avLst/>
          <a:gdLst/>
          <a:ahLst/>
          <a:cxnLst/>
          <a:rect l="0" t="0" r="0" b="0"/>
          <a:pathLst>
            <a:path>
              <a:moveTo>
                <a:pt x="0" y="0"/>
              </a:moveTo>
              <a:lnTo>
                <a:pt x="0" y="916531"/>
              </a:lnTo>
              <a:lnTo>
                <a:pt x="260100" y="9165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9068D7-AC70-4888-93C4-77D79093D00A}">
      <dsp:nvSpPr>
        <dsp:cNvPr id="0" name=""/>
        <dsp:cNvSpPr/>
      </dsp:nvSpPr>
      <dsp:spPr>
        <a:xfrm>
          <a:off x="3777294" y="1053015"/>
          <a:ext cx="2173636" cy="128958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t" anchorCtr="0">
          <a:noAutofit/>
        </a:bodyPr>
        <a:lstStyle/>
        <a:p>
          <a:pPr marL="0" lvl="0" indent="0" algn="l" defTabSz="800100">
            <a:lnSpc>
              <a:spcPct val="90000"/>
            </a:lnSpc>
            <a:spcBef>
              <a:spcPct val="0"/>
            </a:spcBef>
            <a:spcAft>
              <a:spcPct val="35000"/>
            </a:spcAft>
            <a:buNone/>
          </a:pPr>
          <a:r>
            <a:rPr lang="en-US" sz="1800" kern="1200" dirty="0"/>
            <a:t>Annual Progress Report </a:t>
          </a:r>
        </a:p>
        <a:p>
          <a:pPr marL="114300" lvl="1" indent="-114300" algn="l" defTabSz="622300">
            <a:lnSpc>
              <a:spcPct val="90000"/>
            </a:lnSpc>
            <a:spcBef>
              <a:spcPct val="0"/>
            </a:spcBef>
            <a:spcAft>
              <a:spcPct val="15000"/>
            </a:spcAft>
            <a:buChar char="•"/>
          </a:pPr>
          <a:r>
            <a:rPr lang="en-US" sz="1400" kern="1200" dirty="0"/>
            <a:t>October 1</a:t>
          </a:r>
        </a:p>
      </dsp:txBody>
      <dsp:txXfrm>
        <a:off x="3815065" y="1090786"/>
        <a:ext cx="2098094" cy="1214039"/>
      </dsp:txXfrm>
    </dsp:sp>
    <dsp:sp modelId="{FF3FD9C2-D7CC-4EFA-BB6C-4115D0339C18}">
      <dsp:nvSpPr>
        <dsp:cNvPr id="0" name=""/>
        <dsp:cNvSpPr/>
      </dsp:nvSpPr>
      <dsp:spPr>
        <a:xfrm>
          <a:off x="3517193" y="781274"/>
          <a:ext cx="260100" cy="2604709"/>
        </a:xfrm>
        <a:custGeom>
          <a:avLst/>
          <a:gdLst/>
          <a:ahLst/>
          <a:cxnLst/>
          <a:rect l="0" t="0" r="0" b="0"/>
          <a:pathLst>
            <a:path>
              <a:moveTo>
                <a:pt x="0" y="0"/>
              </a:moveTo>
              <a:lnTo>
                <a:pt x="0" y="2604709"/>
              </a:lnTo>
              <a:lnTo>
                <a:pt x="260100" y="260470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C1ACB3-A398-4C75-8C8D-C61435139C34}">
      <dsp:nvSpPr>
        <dsp:cNvPr id="0" name=""/>
        <dsp:cNvSpPr/>
      </dsp:nvSpPr>
      <dsp:spPr>
        <a:xfrm>
          <a:off x="3777294" y="2664992"/>
          <a:ext cx="2173636" cy="144198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t" anchorCtr="0">
          <a:noAutofit/>
        </a:bodyPr>
        <a:lstStyle/>
        <a:p>
          <a:pPr marL="0" lvl="0" indent="0" algn="l" defTabSz="800100">
            <a:lnSpc>
              <a:spcPct val="90000"/>
            </a:lnSpc>
            <a:spcBef>
              <a:spcPct val="0"/>
            </a:spcBef>
            <a:spcAft>
              <a:spcPct val="35000"/>
            </a:spcAft>
            <a:buNone/>
          </a:pPr>
          <a:r>
            <a:rPr lang="en-US" sz="1800" kern="1200" dirty="0"/>
            <a:t>Completion of Key Milestones</a:t>
          </a:r>
        </a:p>
        <a:p>
          <a:pPr marL="114300" lvl="1" indent="-114300" algn="l" defTabSz="622300">
            <a:lnSpc>
              <a:spcPct val="90000"/>
            </a:lnSpc>
            <a:spcBef>
              <a:spcPct val="0"/>
            </a:spcBef>
            <a:spcAft>
              <a:spcPct val="15000"/>
            </a:spcAft>
            <a:buChar char="•"/>
          </a:pPr>
          <a:r>
            <a:rPr lang="en-US" sz="1400" kern="1200" dirty="0"/>
            <a:t>As seen in RAP Grant Agreement</a:t>
          </a:r>
        </a:p>
        <a:p>
          <a:pPr marL="114300" lvl="1" indent="-114300" algn="l" defTabSz="622300">
            <a:lnSpc>
              <a:spcPct val="90000"/>
            </a:lnSpc>
            <a:spcBef>
              <a:spcPct val="0"/>
            </a:spcBef>
            <a:spcAft>
              <a:spcPct val="15000"/>
            </a:spcAft>
            <a:buChar char="•"/>
          </a:pPr>
          <a:r>
            <a:rPr lang="en-US" sz="1400" kern="1200" dirty="0"/>
            <a:t>Disbursement Requests</a:t>
          </a:r>
        </a:p>
      </dsp:txBody>
      <dsp:txXfrm>
        <a:off x="3819528" y="2707226"/>
        <a:ext cx="2089168" cy="135751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23D3CD55-94BC-4B49-A081-A62A383F9689}" type="datetimeFigureOut">
              <a:rPr lang="en-US" smtClean="0"/>
              <a:t>4/10/2023</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38D503E8-D1AE-45E0-99BE-FD2615CD2660}" type="slidenum">
              <a:rPr lang="en-US" smtClean="0"/>
              <a:t>‹#›</a:t>
            </a:fld>
            <a:endParaRPr lang="en-US" dirty="0"/>
          </a:p>
        </p:txBody>
      </p:sp>
    </p:spTree>
    <p:extLst>
      <p:ext uri="{BB962C8B-B14F-4D97-AF65-F5344CB8AC3E}">
        <p14:creationId xmlns:p14="http://schemas.microsoft.com/office/powerpoint/2010/main" val="111985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C3A632B-FBDE-46D4-BF6F-6D14421E6342}" type="slidenum">
              <a:rPr lang="en-US"/>
              <a:pPr/>
              <a:t>1</a:t>
            </a:fld>
            <a:endParaRPr lang="en-US" dirty="0"/>
          </a:p>
        </p:txBody>
      </p:sp>
      <p:sp>
        <p:nvSpPr>
          <p:cNvPr id="10" name="Notes Placeholder 9"/>
          <p:cNvSpPr>
            <a:spLocks noGrp="1"/>
          </p:cNvSpPr>
          <p:nvPr>
            <p:ph type="body" idx="1"/>
          </p:nvPr>
        </p:nvSpPr>
        <p:spPr/>
        <p:txBody>
          <a:bodyPr/>
          <a:lstStyle/>
          <a:p>
            <a:endParaRPr lang="en-US" dirty="0">
              <a:latin typeface="Calibri" panose="020F0502020204030204"/>
              <a:ea typeface="Calibri" panose="020F0502020204030204" pitchFamily="34" charset="0"/>
              <a:cs typeface="Calibri"/>
            </a:endParaRPr>
          </a:p>
        </p:txBody>
      </p:sp>
      <p:sp>
        <p:nvSpPr>
          <p:cNvPr id="5" name="Slide Image Placeholder 4">
            <a:extLst>
              <a:ext uri="{FF2B5EF4-FFF2-40B4-BE49-F238E27FC236}">
                <a16:creationId xmlns:a16="http://schemas.microsoft.com/office/drawing/2014/main" id="{A5FB46A6-9BB4-4F1A-B47F-08CFF48DC48C}"/>
              </a:ext>
            </a:extLst>
          </p:cNvPr>
          <p:cNvSpPr>
            <a:spLocks noGrp="1" noRot="1" noChangeAspect="1"/>
          </p:cNvSpPr>
          <p:nvPr>
            <p:ph type="sldImg"/>
          </p:nvPr>
        </p:nvSpPr>
        <p:spPr/>
      </p:sp>
    </p:spTree>
    <p:extLst>
      <p:ext uri="{BB962C8B-B14F-4D97-AF65-F5344CB8AC3E}">
        <p14:creationId xmlns:p14="http://schemas.microsoft.com/office/powerpoint/2010/main" val="34909791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7920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2788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1888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00753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cs typeface="Calibri" panose="020F0502020204030204"/>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0189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978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22649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cs typeface="Calibri" panose="020F0502020204030204"/>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74263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lnSpc>
                <a:spcPct val="107000"/>
              </a:lnSpc>
              <a:buAutoNum type="arabicPeriod"/>
            </a:pP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01853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9006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72956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84405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US" dirty="0"/>
              <a:t>Presenter notes:</a:t>
            </a:r>
          </a:p>
          <a:p>
            <a:pPr>
              <a:lnSpc>
                <a:spcPct val="107000"/>
              </a:lnSpc>
            </a:pPr>
            <a:endParaRPr lang="en-US" dirty="0"/>
          </a:p>
          <a:p>
            <a:pPr>
              <a:lnSpc>
                <a:spcPct val="107000"/>
              </a:lnSpc>
            </a:pPr>
            <a:r>
              <a:rPr lang="en-US" u="sng" dirty="0"/>
              <a:t>Annual Recovery Plan Performance Report</a:t>
            </a:r>
            <a:endParaRPr lang="en-US" dirty="0"/>
          </a:p>
          <a:p>
            <a:pPr>
              <a:lnSpc>
                <a:spcPct val="107000"/>
              </a:lnSpc>
            </a:pPr>
            <a:r>
              <a:rPr lang="en-US" dirty="0"/>
              <a:t>The MEDC may request additional information to inform its Annual Recovery Plan Performance Report. Should that happen, the Grantees and Sub-Grantees will need to cooperate in providing MEDC and Grant Managers a qualitative narrative on the use of funds and promotion of equitable outcomes for projects.</a:t>
            </a:r>
            <a:endParaRPr lang="en-US" dirty="0">
              <a:cs typeface="Calibri"/>
            </a:endParaRPr>
          </a:p>
          <a:p>
            <a:pPr>
              <a:lnSpc>
                <a:spcPct val="107000"/>
              </a:lnSpc>
            </a:pPr>
            <a:endParaRPr lang="en-US" dirty="0"/>
          </a:p>
          <a:p>
            <a:pPr marL="228600" indent="-228600">
              <a:lnSpc>
                <a:spcPct val="107000"/>
              </a:lnSpc>
              <a:buAutoNum type="arabicPeriod"/>
            </a:pP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87020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81694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8D503E8-D1AE-45E0-99BE-FD2615CD2660}" type="slidenum">
              <a:rPr lang="en-US" smtClean="0"/>
              <a:t>23</a:t>
            </a:fld>
            <a:endParaRPr lang="en-US" dirty="0"/>
          </a:p>
        </p:txBody>
      </p:sp>
    </p:spTree>
    <p:extLst>
      <p:ext uri="{BB962C8B-B14F-4D97-AF65-F5344CB8AC3E}">
        <p14:creationId xmlns:p14="http://schemas.microsoft.com/office/powerpoint/2010/main" val="2927369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3538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663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25414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916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97299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43370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dirty="0">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503E8-D1AE-45E0-99BE-FD2615CD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40731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4.jpeg"/><Relationship Id="rId5" Type="http://schemas.openxmlformats.org/officeDocument/2006/relationships/image" Target="../media/image3.emf"/><Relationship Id="rId4" Type="http://schemas.openxmlformats.org/officeDocument/2006/relationships/oleObject" Target="../embeddings/oleObject2.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5.emf"/><Relationship Id="rId4" Type="http://schemas.openxmlformats.org/officeDocument/2006/relationships/oleObject" Target="../embeddings/oleObject3.bin"/></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2162" y="1623"/>
          <a:ext cx="2159" cy="1619"/>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2162" y="1623"/>
                        <a:ext cx="2159" cy="1619"/>
                      </a:xfrm>
                      <a:prstGeom prst="rect">
                        <a:avLst/>
                      </a:prstGeom>
                    </p:spPr>
                  </p:pic>
                </p:oleObj>
              </mc:Fallback>
            </mc:AlternateContent>
          </a:graphicData>
        </a:graphic>
      </p:graphicFrame>
      <p:sp>
        <p:nvSpPr>
          <p:cNvPr id="8" name="Rectangle 7" hidden="1">
            <a:extLst>
              <a:ext uri="{FF2B5EF4-FFF2-40B4-BE49-F238E27FC236}">
                <a16:creationId xmlns:a16="http://schemas.microsoft.com/office/drawing/2014/main" id="{C520EC01-320C-4973-B750-E4F01BCE2508}"/>
              </a:ext>
            </a:extLst>
          </p:cNvPr>
          <p:cNvSpPr/>
          <p:nvPr userDrawn="1">
            <p:custDataLst>
              <p:tags r:id="rId2"/>
            </p:custDataLst>
          </p:nvPr>
        </p:nvSpPr>
        <p:spPr>
          <a:xfrm>
            <a:off x="0" y="0"/>
            <a:ext cx="158750" cy="158750"/>
          </a:xfrm>
          <a:prstGeom prst="rect">
            <a:avLst/>
          </a:prstGeom>
          <a:solidFill>
            <a:schemeClr val="accent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US" sz="3200" b="0" i="0" baseline="0" dirty="0">
              <a:solidFill>
                <a:schemeClr val="tx1"/>
              </a:solidFill>
              <a:latin typeface="Arial" panose="020B0604020202020204" pitchFamily="34" charset="0"/>
              <a:ea typeface="+mj-ea"/>
              <a:cs typeface="+mj-cs"/>
              <a:sym typeface="Arial" panose="020B0604020202020204" pitchFamily="34" charset="0"/>
            </a:endParaRPr>
          </a:p>
        </p:txBody>
      </p:sp>
      <p:grpSp>
        <p:nvGrpSpPr>
          <p:cNvPr id="2" name="Group 1">
            <a:extLst>
              <a:ext uri="{FF2B5EF4-FFF2-40B4-BE49-F238E27FC236}">
                <a16:creationId xmlns:a16="http://schemas.microsoft.com/office/drawing/2014/main" id="{920517FF-EB4B-4873-B554-C3223C678C87}"/>
              </a:ext>
            </a:extLst>
          </p:cNvPr>
          <p:cNvGrpSpPr/>
          <p:nvPr userDrawn="1"/>
        </p:nvGrpSpPr>
        <p:grpSpPr>
          <a:xfrm>
            <a:off x="0" y="0"/>
            <a:ext cx="12192000" cy="6858000"/>
            <a:chOff x="0" y="0"/>
            <a:chExt cx="12192000" cy="6858000"/>
          </a:xfrm>
        </p:grpSpPr>
        <p:pic>
          <p:nvPicPr>
            <p:cNvPr id="10" name="Picture 9" descr="Front-slide.jpg">
              <a:extLst>
                <a:ext uri="{FF2B5EF4-FFF2-40B4-BE49-F238E27FC236}">
                  <a16:creationId xmlns:a16="http://schemas.microsoft.com/office/drawing/2014/main" id="{3B8D0985-589C-444F-9B3A-F23FE305EBEF}"/>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21690"/>
            <a:stretch/>
          </p:blipFill>
          <p:spPr>
            <a:xfrm>
              <a:off x="0" y="0"/>
              <a:ext cx="12192000" cy="5442613"/>
            </a:xfrm>
            <a:prstGeom prst="rect">
              <a:avLst/>
            </a:prstGeom>
          </p:spPr>
        </p:pic>
        <p:pic>
          <p:nvPicPr>
            <p:cNvPr id="11" name="Picture 10" descr="Front-slide.jpg">
              <a:extLst>
                <a:ext uri="{FF2B5EF4-FFF2-40B4-BE49-F238E27FC236}">
                  <a16:creationId xmlns:a16="http://schemas.microsoft.com/office/drawing/2014/main" id="{8ADFCC8D-69EC-419A-BF1F-77E94BAA2919}"/>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78310"/>
            <a:stretch/>
          </p:blipFill>
          <p:spPr>
            <a:xfrm>
              <a:off x="0" y="5350538"/>
              <a:ext cx="12192000" cy="1507462"/>
            </a:xfrm>
            <a:prstGeom prst="rect">
              <a:avLst/>
            </a:prstGeom>
          </p:spPr>
        </p:pic>
      </p:grpSp>
      <p:sp>
        <p:nvSpPr>
          <p:cNvPr id="5" name="doc id"/>
          <p:cNvSpPr txBox="1">
            <a:spLocks noChangeArrowheads="1"/>
          </p:cNvSpPr>
          <p:nvPr userDrawn="1"/>
        </p:nvSpPr>
        <p:spPr bwMode="auto">
          <a:xfrm>
            <a:off x="11595907" y="37256"/>
            <a:ext cx="40172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0" hangingPunct="1">
              <a:defRPr lang="x-none"/>
            </a:pPr>
            <a:endParaRPr lang="x-none" sz="1088" baseline="0" noProof="0" dirty="0">
              <a:solidFill>
                <a:srgbClr val="482A06"/>
              </a:solidFill>
              <a:latin typeface="+mn-lt"/>
            </a:endParaRPr>
          </a:p>
        </p:txBody>
      </p:sp>
      <p:sp>
        <p:nvSpPr>
          <p:cNvPr id="13314" name="Title"/>
          <p:cNvSpPr>
            <a:spLocks noGrp="1" noChangeArrowheads="1"/>
          </p:cNvSpPr>
          <p:nvPr userDrawn="1">
            <p:ph type="ctrTitle"/>
          </p:nvPr>
        </p:nvSpPr>
        <p:spPr bwMode="gray">
          <a:xfrm>
            <a:off x="1856924" y="4232263"/>
            <a:ext cx="8478152" cy="502445"/>
          </a:xfrm>
          <a:prstGeom prst="rect">
            <a:avLst/>
          </a:prstGeom>
        </p:spPr>
        <p:txBody>
          <a:bodyPr>
            <a:spAutoFit/>
          </a:bodyPr>
          <a:lstStyle>
            <a:lvl1pPr algn="ctr">
              <a:defRPr lang="x-none" sz="3200" b="0" baseline="0">
                <a:solidFill>
                  <a:schemeClr val="bg1"/>
                </a:solidFill>
                <a:latin typeface="+mj-lt"/>
                <a:ea typeface="+mj-ea"/>
              </a:defRPr>
            </a:lvl1pPr>
          </a:lstStyle>
          <a:p>
            <a:pPr lvl="0" latinLnBrk="0"/>
            <a:r>
              <a:rPr lang="en-US" noProof="0"/>
              <a:t>Click to edit Master title style</a:t>
            </a:r>
            <a:endParaRPr lang="en-US" noProof="0" dirty="0"/>
          </a:p>
        </p:txBody>
      </p:sp>
      <p:sp>
        <p:nvSpPr>
          <p:cNvPr id="13315" name="Subtitle"/>
          <p:cNvSpPr>
            <a:spLocks noGrp="1" noChangeArrowheads="1"/>
          </p:cNvSpPr>
          <p:nvPr userDrawn="1">
            <p:ph type="subTitle" idx="1"/>
          </p:nvPr>
        </p:nvSpPr>
        <p:spPr bwMode="gray">
          <a:xfrm>
            <a:off x="1856924" y="5850661"/>
            <a:ext cx="8478152" cy="246221"/>
          </a:xfrm>
          <a:prstGeom prst="rect">
            <a:avLst/>
          </a:prstGeom>
        </p:spPr>
        <p:txBody>
          <a:bodyPr vert="horz" wrap="square" lIns="0" tIns="0" rIns="0" bIns="0" rtlCol="0">
            <a:spAutoFit/>
          </a:bodyPr>
          <a:lstStyle>
            <a:lvl1pPr algn="ctr">
              <a:defRPr lang="x-none" cap="none" noProof="0" dirty="0">
                <a:solidFill>
                  <a:schemeClr val="bg1"/>
                </a:solidFill>
                <a:latin typeface="+mj-lt"/>
              </a:defRPr>
            </a:lvl1pPr>
          </a:lstStyle>
          <a:p>
            <a:pPr lvl="0"/>
            <a:r>
              <a:rPr lang="en-US" noProof="0"/>
              <a:t>Click to edit Master subtitle style</a:t>
            </a:r>
            <a:endParaRPr lang="en-US" noProof="0" dirty="0"/>
          </a:p>
        </p:txBody>
      </p:sp>
      <p:sp>
        <p:nvSpPr>
          <p:cNvPr id="57" name="Document type" hidden="1"/>
          <p:cNvSpPr txBox="1">
            <a:spLocks noChangeArrowheads="1"/>
          </p:cNvSpPr>
          <p:nvPr userDrawn="1"/>
        </p:nvSpPr>
        <p:spPr bwMode="gray">
          <a:xfrm>
            <a:off x="1856924" y="6309665"/>
            <a:ext cx="847815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ctr" eaLnBrk="0" hangingPunct="1">
              <a:defRPr lang="x-none"/>
            </a:pPr>
            <a:r>
              <a:rPr lang="en-US" sz="1600" baseline="0" noProof="0" dirty="0">
                <a:solidFill>
                  <a:schemeClr val="bg1"/>
                </a:solidFill>
                <a:latin typeface="+mn-lt"/>
              </a:rPr>
              <a:t>Document type | Date</a:t>
            </a:r>
          </a:p>
        </p:txBody>
      </p:sp>
    </p:spTree>
    <p:extLst>
      <p:ext uri="{BB962C8B-B14F-4D97-AF65-F5344CB8AC3E}">
        <p14:creationId xmlns:p14="http://schemas.microsoft.com/office/powerpoint/2010/main" val="902912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347" imgH="346" progId="TCLayout.ActiveDocument.1">
                  <p:embed/>
                </p:oleObj>
              </mc:Choice>
              <mc:Fallback>
                <p:oleObj name="think-cell Slide" r:id="rId4" imgW="347" imgH="346"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F2A09FAF-36FC-448E-890E-061F32680BAE}"/>
              </a:ext>
            </a:extLst>
          </p:cNvPr>
          <p:cNvSpPr/>
          <p:nvPr userDrawn="1">
            <p:custDataLst>
              <p:tags r:id="rId2"/>
            </p:custDataLst>
          </p:nvPr>
        </p:nvSpPr>
        <p:spPr>
          <a:xfrm>
            <a:off x="0" y="0"/>
            <a:ext cx="158750" cy="158750"/>
          </a:xfrm>
          <a:prstGeom prst="rect">
            <a:avLst/>
          </a:prstGeom>
          <a:solidFill>
            <a:schemeClr val="accent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2000" b="0" i="0" baseline="0" dirty="0">
              <a:solidFill>
                <a:schemeClr val="tx1"/>
              </a:solidFill>
              <a:latin typeface="Arial" panose="020B0604020202020204" pitchFamily="34" charset="0"/>
              <a:ea typeface="+mj-ea"/>
              <a:cs typeface="+mj-cs"/>
              <a:sym typeface="Arial" panose="020B0604020202020204" pitchFamily="34" charset="0"/>
            </a:endParaRPr>
          </a:p>
        </p:txBody>
      </p:sp>
      <p:sp>
        <p:nvSpPr>
          <p:cNvPr id="2" name="Title"/>
          <p:cNvSpPr>
            <a:spLocks noGrp="1"/>
          </p:cNvSpPr>
          <p:nvPr>
            <p:ph type="title"/>
          </p:nvPr>
        </p:nvSpPr>
        <p:spPr bwMode="gray">
          <a:xfrm>
            <a:off x="161987" y="234866"/>
            <a:ext cx="11725484" cy="30777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gn="ctr">
              <a:defRPr lang="x-none" b="1" i="0" dirty="0">
                <a:latin typeface="Arial Black" panose="020B0604020202020204" pitchFamily="34" charset="0"/>
                <a:cs typeface="Arial Black" panose="020B0604020202020204" pitchFamily="34" charset="0"/>
              </a:defRPr>
            </a:lvl1pPr>
          </a:lstStyle>
          <a:p>
            <a:pPr lvl="0"/>
            <a:r>
              <a:rPr lang="en-US" dirty="0"/>
              <a:t>Click to edit Master title style</a:t>
            </a:r>
          </a:p>
        </p:txBody>
      </p:sp>
      <p:sp>
        <p:nvSpPr>
          <p:cNvPr id="5" name="doc id" hidden="1"/>
          <p:cNvSpPr>
            <a:spLocks noChangeArrowheads="1"/>
          </p:cNvSpPr>
          <p:nvPr userDrawn="1"/>
        </p:nvSpPr>
        <p:spPr bwMode="gray">
          <a:xfrm flipH="1">
            <a:off x="10658003" y="51835"/>
            <a:ext cx="1231563" cy="94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defTabSz="1218026"/>
            <a:endParaRPr lang="x-none" sz="612" baseline="0" noProof="0" dirty="0">
              <a:solidFill>
                <a:schemeClr val="accent6"/>
              </a:solidFill>
              <a:latin typeface="+mn-lt"/>
              <a:ea typeface="+mn-ea"/>
            </a:endParaRPr>
          </a:p>
        </p:txBody>
      </p:sp>
    </p:spTree>
    <p:extLst>
      <p:ext uri="{BB962C8B-B14F-4D97-AF65-F5344CB8AC3E}">
        <p14:creationId xmlns:p14="http://schemas.microsoft.com/office/powerpoint/2010/main" val="1435981785"/>
      </p:ext>
    </p:extLst>
  </p:cSld>
  <p:clrMapOvr>
    <a:masterClrMapping/>
  </p:clrMapOvr>
  <p:extLst>
    <p:ext uri="{DCECCB84-F9BA-43D5-87BE-67443E8EF086}">
      <p15:sldGuideLst xmlns:p15="http://schemas.microsoft.com/office/powerpoint/2012/main">
        <p15:guide id="1" pos="7489">
          <p15:clr>
            <a:srgbClr val="F26B43"/>
          </p15:clr>
        </p15:guide>
        <p15:guide id="2" pos="101">
          <p15:clr>
            <a:srgbClr val="F26B43"/>
          </p15:clr>
        </p15:guide>
        <p15:guide id="3" orient="horz" pos="701">
          <p15:clr>
            <a:srgbClr val="F26B43"/>
          </p15:clr>
        </p15:guide>
        <p15:guide id="4" orient="horz" pos="3991">
          <p15:clr>
            <a:srgbClr val="F26B43"/>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ags" Target="../tags/tag5.xml"/><Relationship Id="rId13" Type="http://schemas.openxmlformats.org/officeDocument/2006/relationships/tags" Target="../tags/tag10.xml"/><Relationship Id="rId18" Type="http://schemas.openxmlformats.org/officeDocument/2006/relationships/tags" Target="../tags/tag15.xml"/><Relationship Id="rId3" Type="http://schemas.openxmlformats.org/officeDocument/2006/relationships/theme" Target="../theme/theme1.xml"/><Relationship Id="rId21" Type="http://schemas.openxmlformats.org/officeDocument/2006/relationships/oleObject" Target="../embeddings/oleObject1.bin"/><Relationship Id="rId7" Type="http://schemas.openxmlformats.org/officeDocument/2006/relationships/tags" Target="../tags/tag4.xml"/><Relationship Id="rId12" Type="http://schemas.openxmlformats.org/officeDocument/2006/relationships/tags" Target="../tags/tag9.xml"/><Relationship Id="rId17" Type="http://schemas.openxmlformats.org/officeDocument/2006/relationships/tags" Target="../tags/tag14.xml"/><Relationship Id="rId2" Type="http://schemas.openxmlformats.org/officeDocument/2006/relationships/slideLayout" Target="../slideLayouts/slideLayout2.xml"/><Relationship Id="rId16" Type="http://schemas.openxmlformats.org/officeDocument/2006/relationships/tags" Target="../tags/tag13.xml"/><Relationship Id="rId20" Type="http://schemas.openxmlformats.org/officeDocument/2006/relationships/tags" Target="../tags/tag17.xml"/><Relationship Id="rId1" Type="http://schemas.openxmlformats.org/officeDocument/2006/relationships/slideLayout" Target="../slideLayouts/slideLayout1.xml"/><Relationship Id="rId6" Type="http://schemas.openxmlformats.org/officeDocument/2006/relationships/tags" Target="../tags/tag3.xml"/><Relationship Id="rId11" Type="http://schemas.openxmlformats.org/officeDocument/2006/relationships/tags" Target="../tags/tag8.xml"/><Relationship Id="rId5" Type="http://schemas.openxmlformats.org/officeDocument/2006/relationships/tags" Target="../tags/tag2.xml"/><Relationship Id="rId15" Type="http://schemas.openxmlformats.org/officeDocument/2006/relationships/tags" Target="../tags/tag12.xml"/><Relationship Id="rId23" Type="http://schemas.openxmlformats.org/officeDocument/2006/relationships/image" Target="../media/image2.jpeg"/><Relationship Id="rId10" Type="http://schemas.openxmlformats.org/officeDocument/2006/relationships/tags" Target="../tags/tag7.xml"/><Relationship Id="rId19" Type="http://schemas.openxmlformats.org/officeDocument/2006/relationships/tags" Target="../tags/tag16.xml"/><Relationship Id="rId4" Type="http://schemas.openxmlformats.org/officeDocument/2006/relationships/tags" Target="../tags/tag1.xml"/><Relationship Id="rId9" Type="http://schemas.openxmlformats.org/officeDocument/2006/relationships/tags" Target="../tags/tag6.xml"/><Relationship Id="rId14" Type="http://schemas.openxmlformats.org/officeDocument/2006/relationships/tags" Target="../tags/tag11.xml"/><Relationship Id="rId22"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4"/>
            </p:custDataLst>
          </p:nvPr>
        </p:nvGraphicFramePr>
        <p:xfrm>
          <a:off x="0" y="1"/>
          <a:ext cx="215979" cy="161975"/>
        </p:xfrm>
        <a:graphic>
          <a:graphicData uri="http://schemas.openxmlformats.org/presentationml/2006/ole">
            <mc:AlternateContent xmlns:mc="http://schemas.openxmlformats.org/markup-compatibility/2006">
              <mc:Choice xmlns:v="urn:schemas-microsoft-com:vml" Requires="v">
                <p:oleObj name="think-cell Slide" r:id="rId21" imgW="270" imgH="270" progId="TCLayout.ActiveDocument.1">
                  <p:embed/>
                </p:oleObj>
              </mc:Choice>
              <mc:Fallback>
                <p:oleObj name="think-cell Slide" r:id="rId21" imgW="270" imgH="270" progId="TCLayout.ActiveDocument.1">
                  <p:embed/>
                  <p:pic>
                    <p:nvPicPr>
                      <p:cNvPr id="2" name="Object 1" hidden="1"/>
                      <p:cNvPicPr/>
                      <p:nvPr/>
                    </p:nvPicPr>
                    <p:blipFill>
                      <a:blip r:embed="rId22"/>
                      <a:stretch>
                        <a:fillRect/>
                      </a:stretch>
                    </p:blipFill>
                    <p:spPr>
                      <a:xfrm>
                        <a:off x="0" y="1"/>
                        <a:ext cx="215979" cy="161975"/>
                      </a:xfrm>
                      <a:prstGeom prst="rect">
                        <a:avLst/>
                      </a:prstGeom>
                    </p:spPr>
                  </p:pic>
                </p:oleObj>
              </mc:Fallback>
            </mc:AlternateContent>
          </a:graphicData>
        </a:graphic>
      </p:graphicFrame>
      <p:sp>
        <p:nvSpPr>
          <p:cNvPr id="6" name="Rectangle 5" hidden="1"/>
          <p:cNvSpPr/>
          <p:nvPr userDrawn="1">
            <p:custDataLst>
              <p:tags r:id="rId5"/>
            </p:custDataLst>
          </p:nvPr>
        </p:nvSpPr>
        <p:spPr bwMode="auto">
          <a:xfrm>
            <a:off x="0" y="1"/>
            <a:ext cx="215979" cy="161975"/>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a:lnSpc>
                <a:spcPct val="100000"/>
              </a:lnSpc>
              <a:spcBef>
                <a:spcPct val="0"/>
              </a:spcBef>
              <a:spcAft>
                <a:spcPct val="0"/>
              </a:spcAft>
              <a:buFontTx/>
              <a:buNone/>
            </a:pPr>
            <a:endParaRPr lang="x-none" sz="2176" b="0" i="0" baseline="0" dirty="0">
              <a:solidFill>
                <a:schemeClr val="tx1"/>
              </a:solidFill>
              <a:latin typeface="Arial" panose="020B0604020202020204" pitchFamily="34" charset="0"/>
              <a:ea typeface="+mn-ea"/>
              <a:cs typeface="+mn-cs"/>
              <a:sym typeface="Arial" panose="020B0604020202020204" pitchFamily="34" charset="0"/>
            </a:endParaRPr>
          </a:p>
        </p:txBody>
      </p:sp>
      <p:grpSp>
        <p:nvGrpSpPr>
          <p:cNvPr id="5" name="Group 4">
            <a:extLst>
              <a:ext uri="{FF2B5EF4-FFF2-40B4-BE49-F238E27FC236}">
                <a16:creationId xmlns:a16="http://schemas.microsoft.com/office/drawing/2014/main" id="{9182722B-8D36-451B-BCE6-32126BE4CFAD}"/>
              </a:ext>
            </a:extLst>
          </p:cNvPr>
          <p:cNvGrpSpPr/>
          <p:nvPr userDrawn="1"/>
        </p:nvGrpSpPr>
        <p:grpSpPr>
          <a:xfrm>
            <a:off x="0" y="6325564"/>
            <a:ext cx="12192000" cy="532436"/>
            <a:chOff x="0" y="6325564"/>
            <a:chExt cx="12192000" cy="532436"/>
          </a:xfrm>
        </p:grpSpPr>
        <p:pic>
          <p:nvPicPr>
            <p:cNvPr id="63" name="Picture 62" descr="Slide-2.jpg">
              <a:extLst>
                <a:ext uri="{FF2B5EF4-FFF2-40B4-BE49-F238E27FC236}">
                  <a16:creationId xmlns:a16="http://schemas.microsoft.com/office/drawing/2014/main" id="{B804C73B-FC2F-454E-8B73-25AE43E595EE}"/>
                </a:ext>
              </a:extLst>
            </p:cNvPr>
            <p:cNvPicPr>
              <a:picLocks/>
            </p:cNvPicPr>
            <p:nvPr userDrawn="1"/>
          </p:nvPicPr>
          <p:blipFill rotWithShape="1">
            <a:blip r:embed="rId23" cstate="print">
              <a:extLst>
                <a:ext uri="{28A0092B-C50C-407E-A947-70E740481C1C}">
                  <a14:useLocalDpi xmlns:a14="http://schemas.microsoft.com/office/drawing/2010/main" val="0"/>
                </a:ext>
              </a:extLst>
            </a:blip>
            <a:srcRect l="2481" t="87528" b="4771"/>
            <a:stretch/>
          </p:blipFill>
          <p:spPr>
            <a:xfrm>
              <a:off x="0" y="6325564"/>
              <a:ext cx="11889566" cy="532436"/>
            </a:xfrm>
            <a:prstGeom prst="rect">
              <a:avLst/>
            </a:prstGeom>
          </p:spPr>
        </p:pic>
        <p:sp>
          <p:nvSpPr>
            <p:cNvPr id="4" name="Rectangle 3">
              <a:extLst>
                <a:ext uri="{FF2B5EF4-FFF2-40B4-BE49-F238E27FC236}">
                  <a16:creationId xmlns:a16="http://schemas.microsoft.com/office/drawing/2014/main" id="{4B1D452D-0315-4FD3-A8F8-8177CAC7D64E}"/>
                </a:ext>
              </a:extLst>
            </p:cNvPr>
            <p:cNvSpPr>
              <a:spLocks/>
            </p:cNvSpPr>
            <p:nvPr userDrawn="1"/>
          </p:nvSpPr>
          <p:spPr>
            <a:xfrm>
              <a:off x="11760342" y="6325564"/>
              <a:ext cx="431658" cy="532436"/>
            </a:xfrm>
            <a:prstGeom prst="rect">
              <a:avLst/>
            </a:prstGeom>
            <a:solidFill>
              <a:srgbClr val="001D59"/>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dirty="0">
                <a:solidFill>
                  <a:schemeClr val="tx1"/>
                </a:solidFill>
              </a:endParaRPr>
            </a:p>
          </p:txBody>
        </p:sp>
      </p:grpSp>
      <p:sp>
        <p:nvSpPr>
          <p:cNvPr id="1033" name="doc id"/>
          <p:cNvSpPr>
            <a:spLocks noChangeArrowheads="1"/>
          </p:cNvSpPr>
          <p:nvPr/>
        </p:nvSpPr>
        <p:spPr bwMode="gray">
          <a:xfrm flipH="1">
            <a:off x="10658003" y="51835"/>
            <a:ext cx="1231563" cy="94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defTabSz="1218026"/>
            <a:endParaRPr lang="x-none" sz="612" baseline="0" noProof="0" dirty="0">
              <a:solidFill>
                <a:schemeClr val="accent6"/>
              </a:solidFill>
              <a:latin typeface="+mn-lt"/>
              <a:ea typeface="+mn-ea"/>
            </a:endParaRPr>
          </a:p>
        </p:txBody>
      </p:sp>
      <p:sp>
        <p:nvSpPr>
          <p:cNvPr id="19" name="Title"/>
          <p:cNvSpPr>
            <a:spLocks noGrp="1" noChangeArrowheads="1"/>
          </p:cNvSpPr>
          <p:nvPr>
            <p:ph type="title"/>
          </p:nvPr>
        </p:nvSpPr>
        <p:spPr bwMode="gray">
          <a:xfrm>
            <a:off x="161987" y="234866"/>
            <a:ext cx="1172548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endParaRPr lang="x-none" noProof="0" dirty="0"/>
          </a:p>
        </p:txBody>
      </p:sp>
      <p:sp>
        <p:nvSpPr>
          <p:cNvPr id="10" name="1. On-page tracker" hidden="1"/>
          <p:cNvSpPr>
            <a:spLocks noChangeArrowheads="1"/>
          </p:cNvSpPr>
          <p:nvPr userDrawn="1"/>
        </p:nvSpPr>
        <p:spPr bwMode="gray">
          <a:xfrm>
            <a:off x="161986" y="77303"/>
            <a:ext cx="490519" cy="12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en-US" sz="800" cap="all" baseline="0" noProof="0" dirty="0">
                <a:solidFill>
                  <a:schemeClr val="accent6"/>
                </a:solidFill>
                <a:latin typeface="+mn-lt"/>
                <a:ea typeface="+mn-ea"/>
              </a:rPr>
              <a:t>TRACKER</a:t>
            </a:r>
          </a:p>
        </p:txBody>
      </p:sp>
      <p:sp>
        <p:nvSpPr>
          <p:cNvPr id="11" name="3. Unit of measure" hidden="1"/>
          <p:cNvSpPr txBox="1">
            <a:spLocks noChangeArrowheads="1"/>
          </p:cNvSpPr>
          <p:nvPr userDrawn="1"/>
        </p:nvSpPr>
        <p:spPr bwMode="gray">
          <a:xfrm>
            <a:off x="161987" y="556168"/>
            <a:ext cx="1172548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en-US" sz="1600" baseline="0" noProof="0" dirty="0">
                <a:solidFill>
                  <a:schemeClr val="accent6"/>
                </a:solidFill>
                <a:latin typeface="+mn-lt"/>
                <a:ea typeface="+mn-ea"/>
              </a:rPr>
              <a:t>Subtitle</a:t>
            </a:r>
          </a:p>
        </p:txBody>
      </p:sp>
      <p:sp>
        <p:nvSpPr>
          <p:cNvPr id="13" name="4. Footnote" hidden="1"/>
          <p:cNvSpPr txBox="1">
            <a:spLocks noChangeArrowheads="1"/>
          </p:cNvSpPr>
          <p:nvPr/>
        </p:nvSpPr>
        <p:spPr bwMode="gray">
          <a:xfrm>
            <a:off x="161986" y="6148078"/>
            <a:ext cx="11630453" cy="12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marL="84138" indent="-84138">
              <a:defRPr lang="x-none"/>
            </a:pPr>
            <a:r>
              <a:rPr lang="en-US" sz="800" baseline="0" noProof="0" dirty="0">
                <a:solidFill>
                  <a:schemeClr val="accent6"/>
                </a:solidFill>
                <a:latin typeface="+mn-lt"/>
                <a:ea typeface="+mn-ea"/>
              </a:rPr>
              <a:t>1 Footnote</a:t>
            </a:r>
          </a:p>
        </p:txBody>
      </p:sp>
      <p:sp>
        <p:nvSpPr>
          <p:cNvPr id="14" name="5. Source" hidden="1"/>
          <p:cNvSpPr>
            <a:spLocks noChangeArrowheads="1"/>
          </p:cNvSpPr>
          <p:nvPr/>
        </p:nvSpPr>
        <p:spPr bwMode="gray">
          <a:xfrm>
            <a:off x="161986" y="6530232"/>
            <a:ext cx="8456233" cy="12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nchorCtr="0">
            <a:spAutoFit/>
          </a:bodyPr>
          <a:lstStyle/>
          <a:p>
            <a:pPr marL="519113" indent="-519113" defTabSz="1218026">
              <a:tabLst/>
            </a:pPr>
            <a:r>
              <a:rPr lang="en-US" sz="800" baseline="0" noProof="0" dirty="0">
                <a:solidFill>
                  <a:schemeClr val="bg1"/>
                </a:solidFill>
                <a:latin typeface="+mn-lt"/>
                <a:ea typeface="+mn-ea"/>
              </a:rPr>
              <a:t>SOURCE : Source</a:t>
            </a:r>
          </a:p>
        </p:txBody>
      </p:sp>
      <p:sp>
        <p:nvSpPr>
          <p:cNvPr id="3" name="Rectangle 286"/>
          <p:cNvSpPr>
            <a:spLocks noGrp="1"/>
          </p:cNvSpPr>
          <p:nvPr userDrawn="1">
            <p:ph type="body" idx="1"/>
          </p:nvPr>
        </p:nvSpPr>
        <p:spPr bwMode="gray">
          <a:xfrm>
            <a:off x="2371623" y="2769659"/>
            <a:ext cx="5801188" cy="1231106"/>
          </a:xfrm>
          <a:prstGeom prst="rect">
            <a:avLst/>
          </a:prstGeom>
        </p:spPr>
        <p:txBody>
          <a:bodyPr vert="horz" wrap="square" lIns="0" tIns="0" rIns="0" bIns="0" rtlCol="0">
            <a:spAutoFit/>
          </a:bodyPr>
          <a:lstStyle/>
          <a:p>
            <a:pPr lvl="0" latinLnBrk="0"/>
            <a:r>
              <a:rPr lang="en-US" dirty="0"/>
              <a:t>Edit Master text styles</a:t>
            </a:r>
          </a:p>
          <a:p>
            <a:pPr lvl="1" latinLnBrk="0"/>
            <a:r>
              <a:rPr lang="en-US" dirty="0"/>
              <a:t>Second level</a:t>
            </a:r>
          </a:p>
          <a:p>
            <a:pPr lvl="2" latinLnBrk="0"/>
            <a:r>
              <a:rPr lang="en-US" dirty="0"/>
              <a:t>Third level</a:t>
            </a:r>
          </a:p>
          <a:p>
            <a:pPr lvl="3" latinLnBrk="0"/>
            <a:r>
              <a:rPr lang="en-US" dirty="0"/>
              <a:t>Fourth level</a:t>
            </a:r>
          </a:p>
          <a:p>
            <a:pPr lvl="4" latinLnBrk="0"/>
            <a:r>
              <a:rPr lang="en-US"/>
              <a:t>Fifth level</a:t>
            </a:r>
            <a:endParaRPr lang="en-US" dirty="0"/>
          </a:p>
        </p:txBody>
      </p:sp>
      <p:grpSp>
        <p:nvGrpSpPr>
          <p:cNvPr id="15" name="ACET" hidden="1"/>
          <p:cNvGrpSpPr>
            <a:grpSpLocks/>
          </p:cNvGrpSpPr>
          <p:nvPr userDrawn="1"/>
        </p:nvGrpSpPr>
        <p:grpSpPr bwMode="gray">
          <a:xfrm>
            <a:off x="2371623" y="1915581"/>
            <a:ext cx="5801188" cy="510221"/>
            <a:chOff x="915" y="715"/>
            <a:chExt cx="2686" cy="315"/>
          </a:xfrm>
        </p:grpSpPr>
        <p:cxnSp>
          <p:nvCxnSpPr>
            <p:cNvPr id="16" name="AutoShape 249"/>
            <p:cNvCxnSpPr>
              <a:cxnSpLocks noChangeShapeType="1"/>
              <a:stCxn id="18" idx="4"/>
              <a:endCxn id="18" idx="6"/>
            </p:cNvCxnSpPr>
            <p:nvPr/>
          </p:nvCxnSpPr>
          <p:spPr bwMode="gray">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gray">
            <a:xfrm>
              <a:off x="915" y="715"/>
              <a:ext cx="2686" cy="315"/>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600" b="1" baseline="0" noProof="0" dirty="0">
                  <a:latin typeface="+mn-lt"/>
                  <a:ea typeface="+mn-ea"/>
                </a:rPr>
                <a:t>Title</a:t>
              </a:r>
            </a:p>
            <a:p>
              <a:r>
                <a:rPr lang="x-none" sz="1600" baseline="0" noProof="0" dirty="0">
                  <a:solidFill>
                    <a:schemeClr val="accent6"/>
                  </a:solidFill>
                  <a:latin typeface="+mn-lt"/>
                  <a:ea typeface="+mn-ea"/>
                </a:rPr>
                <a:t>Unit of measure</a:t>
              </a:r>
            </a:p>
          </p:txBody>
        </p:sp>
      </p:grpSp>
      <p:grpSp>
        <p:nvGrpSpPr>
          <p:cNvPr id="59" name="LegendBoxes" hidden="1"/>
          <p:cNvGrpSpPr>
            <a:grpSpLocks/>
          </p:cNvGrpSpPr>
          <p:nvPr userDrawn="1"/>
        </p:nvGrpSpPr>
        <p:grpSpPr bwMode="auto">
          <a:xfrm>
            <a:off x="11123883" y="269955"/>
            <a:ext cx="763588" cy="996951"/>
            <a:chOff x="4936" y="176"/>
            <a:chExt cx="481" cy="628"/>
          </a:xfrm>
        </p:grpSpPr>
        <p:sp>
          <p:nvSpPr>
            <p:cNvPr id="102"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103"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104"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105"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106"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107"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108"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109"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grpSp>
      <p:grpSp>
        <p:nvGrpSpPr>
          <p:cNvPr id="110" name="LegendLines" hidden="1"/>
          <p:cNvGrpSpPr>
            <a:grpSpLocks/>
          </p:cNvGrpSpPr>
          <p:nvPr userDrawn="1"/>
        </p:nvGrpSpPr>
        <p:grpSpPr bwMode="auto">
          <a:xfrm>
            <a:off x="10815908" y="269955"/>
            <a:ext cx="1071563" cy="730251"/>
            <a:chOff x="4750" y="176"/>
            <a:chExt cx="675" cy="460"/>
          </a:xfrm>
        </p:grpSpPr>
        <p:sp>
          <p:nvSpPr>
            <p:cNvPr id="111"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200" dirty="0">
                <a:latin typeface="+mn-lt"/>
              </a:endParaRPr>
            </a:p>
          </p:txBody>
        </p:sp>
        <p:sp>
          <p:nvSpPr>
            <p:cNvPr id="112"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200" dirty="0">
                <a:latin typeface="+mn-lt"/>
              </a:endParaRPr>
            </a:p>
          </p:txBody>
        </p:sp>
        <p:sp>
          <p:nvSpPr>
            <p:cNvPr id="113"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200" dirty="0">
                <a:latin typeface="+mn-lt"/>
              </a:endParaRPr>
            </a:p>
          </p:txBody>
        </p:sp>
        <p:sp>
          <p:nvSpPr>
            <p:cNvPr id="114"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115"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116"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grpSp>
      <p:grpSp>
        <p:nvGrpSpPr>
          <p:cNvPr id="117" name="Sticker" hidden="1"/>
          <p:cNvGrpSpPr/>
          <p:nvPr userDrawn="1"/>
        </p:nvGrpSpPr>
        <p:grpSpPr bwMode="auto">
          <a:xfrm>
            <a:off x="11162465" y="269955"/>
            <a:ext cx="725006" cy="150811"/>
            <a:chOff x="8015769" y="285750"/>
            <a:chExt cx="725006" cy="150811"/>
          </a:xfrm>
        </p:grpSpPr>
        <p:sp>
          <p:nvSpPr>
            <p:cNvPr id="118" name="StickerRectangle"/>
            <p:cNvSpPr>
              <a:spLocks noChangeArrowheads="1"/>
            </p:cNvSpPr>
            <p:nvPr/>
          </p:nvSpPr>
          <p:spPr bwMode="auto">
            <a:xfrm>
              <a:off x="8015769" y="285750"/>
              <a:ext cx="725006" cy="150811"/>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895350">
                <a:buClr>
                  <a:schemeClr val="tx2"/>
                </a:buClr>
              </a:pPr>
              <a:r>
                <a:rPr lang="en-US" sz="800" baseline="0" dirty="0">
                  <a:solidFill>
                    <a:srgbClr val="808080"/>
                  </a:solidFill>
                  <a:latin typeface="+mn-lt"/>
                </a:rPr>
                <a:t>PRELIMINARY</a:t>
              </a:r>
            </a:p>
          </p:txBody>
        </p:sp>
        <p:cxnSp>
          <p:nvCxnSpPr>
            <p:cNvPr id="119" name="AutoShape 31"/>
            <p:cNvCxnSpPr>
              <a:cxnSpLocks noChangeShapeType="1"/>
              <a:stCxn id="118" idx="2"/>
              <a:endCxn id="118" idx="4"/>
            </p:cNvCxnSpPr>
            <p:nvPr/>
          </p:nvCxnSpPr>
          <p:spPr bwMode="auto">
            <a:xfrm>
              <a:off x="8015769" y="285750"/>
              <a:ext cx="0" cy="150811"/>
            </a:xfrm>
            <a:prstGeom prst="straightConnector1">
              <a:avLst/>
            </a:prstGeom>
            <a:noFill/>
            <a:ln w="9525">
              <a:solidFill>
                <a:srgbClr val="808080"/>
              </a:solidFill>
              <a:round/>
              <a:headEnd/>
              <a:tailEnd/>
            </a:ln>
            <a:extLst>
              <a:ext uri="{909E8E84-426E-40DD-AFC4-6F175D3DCCD1}">
                <a14:hiddenFill xmlns:a14="http://schemas.microsoft.com/office/drawing/2010/main">
                  <a:noFill/>
                </a14:hiddenFill>
              </a:ext>
            </a:extLst>
          </p:spPr>
        </p:cxnSp>
        <p:cxnSp>
          <p:nvCxnSpPr>
            <p:cNvPr id="120" name="AutoShape 32"/>
            <p:cNvCxnSpPr>
              <a:cxnSpLocks noChangeShapeType="1"/>
              <a:stCxn id="118" idx="4"/>
              <a:endCxn id="118" idx="6"/>
            </p:cNvCxnSpPr>
            <p:nvPr/>
          </p:nvCxnSpPr>
          <p:spPr bwMode="auto">
            <a:xfrm>
              <a:off x="8015769" y="436561"/>
              <a:ext cx="725006" cy="0"/>
            </a:xfrm>
            <a:prstGeom prst="straightConnector1">
              <a:avLst/>
            </a:prstGeom>
            <a:noFill/>
            <a:ln w="25400">
              <a:solidFill>
                <a:srgbClr val="808080"/>
              </a:solidFill>
              <a:round/>
              <a:headEnd/>
              <a:tailEnd/>
            </a:ln>
            <a:extLst>
              <a:ext uri="{909E8E84-426E-40DD-AFC4-6F175D3DCCD1}">
                <a14:hiddenFill xmlns:a14="http://schemas.microsoft.com/office/drawing/2010/main">
                  <a:noFill/>
                </a14:hiddenFill>
              </a:ext>
            </a:extLst>
          </p:spPr>
        </p:cxnSp>
      </p:grpSp>
      <p:grpSp>
        <p:nvGrpSpPr>
          <p:cNvPr id="121" name="LegendMoons" hidden="1"/>
          <p:cNvGrpSpPr/>
          <p:nvPr userDrawn="1"/>
        </p:nvGrpSpPr>
        <p:grpSpPr bwMode="auto">
          <a:xfrm>
            <a:off x="11057041" y="269955"/>
            <a:ext cx="830430" cy="1306516"/>
            <a:chOff x="6655594" y="273840"/>
            <a:chExt cx="830430" cy="1306516"/>
          </a:xfrm>
        </p:grpSpPr>
        <p:grpSp>
          <p:nvGrpSpPr>
            <p:cNvPr id="122" name="MoonLegend1"/>
            <p:cNvGrpSpPr>
              <a:grpSpLocks noChangeAspect="1"/>
            </p:cNvGrpSpPr>
            <p:nvPr>
              <p:custDataLst>
                <p:tags r:id="rId6"/>
              </p:custDataLst>
            </p:nvPr>
          </p:nvGrpSpPr>
          <p:grpSpPr bwMode="auto">
            <a:xfrm>
              <a:off x="6655594" y="273840"/>
              <a:ext cx="209550" cy="209551"/>
              <a:chOff x="4533" y="183"/>
              <a:chExt cx="144" cy="144"/>
            </a:xfrm>
          </p:grpSpPr>
          <p:sp>
            <p:nvSpPr>
              <p:cNvPr id="140" name="Oval 38"/>
              <p:cNvSpPr>
                <a:spLocks noChangeAspect="1" noChangeArrowheads="1"/>
              </p:cNvSpPr>
              <p:nvPr>
                <p:custDataLst>
                  <p:tags r:id="rId19"/>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141" name="Arc 39"/>
              <p:cNvSpPr>
                <a:spLocks noChangeAspect="1"/>
              </p:cNvSpPr>
              <p:nvPr>
                <p:custDataLst>
                  <p:tags r:id="rId20"/>
                </p:custDataLst>
              </p:nvPr>
            </p:nvSpPr>
            <p:spPr bwMode="auto">
              <a:xfrm>
                <a:off x="4533" y="183"/>
                <a:ext cx="144" cy="144"/>
              </a:xfrm>
              <a:prstGeom prst="arc">
                <a:avLst>
                  <a:gd name="adj1" fmla="val 16200000"/>
                  <a:gd name="adj2" fmla="val 54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grpSp>
        <p:grpSp>
          <p:nvGrpSpPr>
            <p:cNvPr id="123" name="MoonLegend2"/>
            <p:cNvGrpSpPr>
              <a:grpSpLocks noChangeAspect="1"/>
            </p:cNvGrpSpPr>
            <p:nvPr>
              <p:custDataLst>
                <p:tags r:id="rId7"/>
              </p:custDataLst>
            </p:nvPr>
          </p:nvGrpSpPr>
          <p:grpSpPr bwMode="auto">
            <a:xfrm>
              <a:off x="6655594" y="548081"/>
              <a:ext cx="209550" cy="209551"/>
              <a:chOff x="1694" y="2044"/>
              <a:chExt cx="160" cy="160"/>
            </a:xfrm>
          </p:grpSpPr>
          <p:sp>
            <p:nvSpPr>
              <p:cNvPr id="138" name="Oval 41"/>
              <p:cNvSpPr>
                <a:spLocks noChangeAspect="1" noChangeArrowheads="1"/>
              </p:cNvSpPr>
              <p:nvPr>
                <p:custDataLst>
                  <p:tags r:id="rId17"/>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139" name="Arc 42"/>
              <p:cNvSpPr>
                <a:spLocks noChangeAspect="1"/>
              </p:cNvSpPr>
              <p:nvPr>
                <p:custDataLst>
                  <p:tags r:id="rId18"/>
                </p:custDataLst>
              </p:nvPr>
            </p:nvSpPr>
            <p:spPr bwMode="auto">
              <a:xfrm>
                <a:off x="1694" y="2044"/>
                <a:ext cx="160" cy="160"/>
              </a:xfrm>
              <a:prstGeom prst="arc">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grpSp>
        <p:grpSp>
          <p:nvGrpSpPr>
            <p:cNvPr id="124" name="MoonLegend4"/>
            <p:cNvGrpSpPr>
              <a:grpSpLocks noChangeAspect="1"/>
            </p:cNvGrpSpPr>
            <p:nvPr>
              <p:custDataLst>
                <p:tags r:id="rId8"/>
              </p:custDataLst>
            </p:nvPr>
          </p:nvGrpSpPr>
          <p:grpSpPr bwMode="auto">
            <a:xfrm>
              <a:off x="6655594" y="1096563"/>
              <a:ext cx="209550" cy="209551"/>
              <a:chOff x="4495" y="1198"/>
              <a:chExt cx="160" cy="160"/>
            </a:xfrm>
          </p:grpSpPr>
          <p:sp>
            <p:nvSpPr>
              <p:cNvPr id="136" name="Oval 47"/>
              <p:cNvSpPr>
                <a:spLocks noChangeAspect="1" noChangeArrowheads="1"/>
              </p:cNvSpPr>
              <p:nvPr>
                <p:custDataLst>
                  <p:tags r:id="rId15"/>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137" name="Arc 48"/>
              <p:cNvSpPr>
                <a:spLocks noChangeAspect="1"/>
              </p:cNvSpPr>
              <p:nvPr>
                <p:custDataLst>
                  <p:tags r:id="rId16"/>
                </p:custDataLst>
              </p:nvPr>
            </p:nvSpPr>
            <p:spPr bwMode="auto">
              <a:xfrm>
                <a:off x="4495" y="1198"/>
                <a:ext cx="160" cy="160"/>
              </a:xfrm>
              <a:prstGeom prst="arc">
                <a:avLst>
                  <a:gd name="adj1" fmla="val 16200000"/>
                  <a:gd name="adj2" fmla="val 108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grpSp>
        <p:grpSp>
          <p:nvGrpSpPr>
            <p:cNvPr id="125" name="MoonLegend5"/>
            <p:cNvGrpSpPr>
              <a:grpSpLocks noChangeAspect="1"/>
            </p:cNvGrpSpPr>
            <p:nvPr>
              <p:custDataLst>
                <p:tags r:id="rId9"/>
              </p:custDataLst>
            </p:nvPr>
          </p:nvGrpSpPr>
          <p:grpSpPr bwMode="auto">
            <a:xfrm>
              <a:off x="6655594" y="1370805"/>
              <a:ext cx="209550" cy="209551"/>
              <a:chOff x="4495" y="1440"/>
              <a:chExt cx="160" cy="160"/>
            </a:xfrm>
          </p:grpSpPr>
          <p:sp>
            <p:nvSpPr>
              <p:cNvPr id="134" name="Oval 50"/>
              <p:cNvSpPr>
                <a:spLocks noChangeAspect="1" noChangeArrowheads="1"/>
              </p:cNvSpPr>
              <p:nvPr>
                <p:custDataLst>
                  <p:tags r:id="rId13"/>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135" name="Oval 51"/>
              <p:cNvSpPr>
                <a:spLocks noChangeAspect="1" noChangeArrowheads="1"/>
              </p:cNvSpPr>
              <p:nvPr>
                <p:custDataLst>
                  <p:tags r:id="rId14"/>
                </p:custDataLst>
              </p:nvPr>
            </p:nvSpPr>
            <p:spPr bwMode="auto">
              <a:xfrm>
                <a:off x="4495" y="1440"/>
                <a:ext cx="160" cy="160"/>
              </a:xfrm>
              <a:prstGeom prst="arc">
                <a:avLst>
                  <a:gd name="adj1" fmla="val 16200000"/>
                  <a:gd name="adj2" fmla="val 162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grpSp>
        <p:sp>
          <p:nvSpPr>
            <p:cNvPr id="126"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127"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128"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129"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130"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grpSp>
          <p:nvGrpSpPr>
            <p:cNvPr id="131" name="MoonLegend3"/>
            <p:cNvGrpSpPr>
              <a:grpSpLocks noChangeAspect="1"/>
            </p:cNvGrpSpPr>
            <p:nvPr>
              <p:custDataLst>
                <p:tags r:id="rId10"/>
              </p:custDataLst>
            </p:nvPr>
          </p:nvGrpSpPr>
          <p:grpSpPr bwMode="auto">
            <a:xfrm>
              <a:off x="6655594" y="822322"/>
              <a:ext cx="209550" cy="209551"/>
              <a:chOff x="4495" y="1198"/>
              <a:chExt cx="160" cy="160"/>
            </a:xfrm>
          </p:grpSpPr>
          <p:sp>
            <p:nvSpPr>
              <p:cNvPr id="132" name="Oval 47"/>
              <p:cNvSpPr>
                <a:spLocks noChangeAspect="1" noChangeArrowheads="1"/>
              </p:cNvSpPr>
              <p:nvPr>
                <p:custDataLst>
                  <p:tags r:id="rId11"/>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133" name="Arc 48"/>
              <p:cNvSpPr>
                <a:spLocks noChangeAspect="1"/>
              </p:cNvSpPr>
              <p:nvPr>
                <p:custDataLst>
                  <p:tags r:id="rId12"/>
                </p:custDataLst>
              </p:nvPr>
            </p:nvSpPr>
            <p:spPr bwMode="auto">
              <a:xfrm>
                <a:off x="4495" y="1198"/>
                <a:ext cx="160" cy="160"/>
              </a:xfrm>
              <a:prstGeom prst="arc">
                <a:avLst>
                  <a:gd name="adj1" fmla="val 16200000"/>
                  <a:gd name="adj2" fmla="val 54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dirty="0">
                  <a:latin typeface="+mn-lt"/>
                </a:endParaRPr>
              </a:p>
            </p:txBody>
          </p:sp>
        </p:grpSp>
      </p:grpSp>
      <p:sp>
        <p:nvSpPr>
          <p:cNvPr id="64" name="Slide Number">
            <a:extLst>
              <a:ext uri="{FF2B5EF4-FFF2-40B4-BE49-F238E27FC236}">
                <a16:creationId xmlns:a16="http://schemas.microsoft.com/office/drawing/2014/main" id="{3B83D393-875D-4B37-8310-3E73EEBC50C8}"/>
              </a:ext>
            </a:extLst>
          </p:cNvPr>
          <p:cNvSpPr txBox="1">
            <a:spLocks/>
          </p:cNvSpPr>
          <p:nvPr userDrawn="1"/>
        </p:nvSpPr>
        <p:spPr bwMode="gray">
          <a:xfrm>
            <a:off x="11762437" y="6530232"/>
            <a:ext cx="125034" cy="123111"/>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pPr lvl="0" algn="r"/>
            <a:fld id="{42C328C1-A84F-4A39-A664-DBA00541A8C6}" type="slidenum">
              <a:rPr lang="en-US" sz="800" baseline="0" smtClean="0">
                <a:solidFill>
                  <a:schemeClr val="bg1"/>
                </a:solidFill>
              </a:rPr>
              <a:pPr lvl="0" algn="r"/>
              <a:t>‹#›</a:t>
            </a:fld>
            <a:endParaRPr lang="en-US" sz="800" baseline="0" dirty="0">
              <a:solidFill>
                <a:schemeClr val="bg1"/>
              </a:solidFill>
            </a:endParaRPr>
          </a:p>
        </p:txBody>
      </p:sp>
    </p:spTree>
    <p:extLst>
      <p:ext uri="{BB962C8B-B14F-4D97-AF65-F5344CB8AC3E}">
        <p14:creationId xmlns:p14="http://schemas.microsoft.com/office/powerpoint/2010/main" val="3304796154"/>
      </p:ext>
    </p:extLst>
  </p:cSld>
  <p:clrMap bg1="lt1" tx1="dk1" bg2="lt2" tx2="dk2" accent1="accent1" accent2="accent2" accent3="accent3" accent4="accent4" accent5="accent5" accent6="accent6" hlink="hlink" folHlink="folHlink"/>
  <p:sldLayoutIdLst>
    <p:sldLayoutId id="2147483661" r:id="rId1"/>
    <p:sldLayoutId id="2147483662" r:id="rId2"/>
  </p:sldLayoutIdLst>
  <p:hf sldNum="0" hdr="0"/>
  <p:txStyles>
    <p:titleStyle>
      <a:lvl1pPr algn="ctr" defTabSz="1218026" rtl="0" eaLnBrk="1" fontAlgn="base" hangingPunct="1">
        <a:spcBef>
          <a:spcPct val="0"/>
        </a:spcBef>
        <a:spcAft>
          <a:spcPct val="0"/>
        </a:spcAft>
        <a:tabLst>
          <a:tab pos="367135" algn="l"/>
        </a:tabLst>
        <a:defRPr lang="x-none" sz="2000" b="0" baseline="0" noProof="0" dirty="0">
          <a:solidFill>
            <a:schemeClr val="tx2"/>
          </a:solidFill>
          <a:latin typeface="+mj-lt"/>
          <a:ea typeface="+mj-ea"/>
          <a:cs typeface="+mj-cs"/>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p:titleStyle>
    <p:bodyStyle>
      <a:lvl1pPr marL="0" indent="0" algn="l" defTabSz="1218026" rtl="0" eaLnBrk="1" fontAlgn="base" hangingPunct="1">
        <a:spcBef>
          <a:spcPct val="0"/>
        </a:spcBef>
        <a:spcAft>
          <a:spcPct val="0"/>
        </a:spcAft>
        <a:buClr>
          <a:schemeClr val="tx2"/>
        </a:buClr>
        <a:buSzPct val="100000"/>
        <a:defRPr lang="x-none" sz="1600" baseline="0">
          <a:solidFill>
            <a:schemeClr val="tx1"/>
          </a:solidFill>
          <a:latin typeface="+mn-lt"/>
          <a:ea typeface="+mn-ea"/>
          <a:cs typeface="+mn-cs"/>
        </a:defRPr>
      </a:lvl1pPr>
      <a:lvl2pPr marL="193675" indent="-192088" algn="l" defTabSz="1218026" rtl="0" eaLnBrk="1" fontAlgn="base" hangingPunct="1">
        <a:spcBef>
          <a:spcPct val="0"/>
        </a:spcBef>
        <a:spcAft>
          <a:spcPct val="0"/>
        </a:spcAft>
        <a:buClr>
          <a:schemeClr val="tx2"/>
        </a:buClr>
        <a:buSzPct val="125000"/>
        <a:buFont typeface="Arial" panose="020B0604020202020204" pitchFamily="34" charset="0"/>
        <a:buChar char="▪"/>
        <a:defRPr lang="x-none" sz="1600" baseline="0">
          <a:solidFill>
            <a:schemeClr val="tx1"/>
          </a:solidFill>
          <a:latin typeface="+mn-lt"/>
        </a:defRPr>
      </a:lvl2pPr>
      <a:lvl3pPr marL="457200" indent="-265176" algn="l" defTabSz="1218026" rtl="0" eaLnBrk="1" fontAlgn="base" hangingPunct="1">
        <a:spcBef>
          <a:spcPct val="0"/>
        </a:spcBef>
        <a:spcAft>
          <a:spcPct val="0"/>
        </a:spcAft>
        <a:buClr>
          <a:schemeClr val="tx2"/>
        </a:buClr>
        <a:buSzPct val="120000"/>
        <a:buFont typeface="Arial" panose="020B0604020202020204" pitchFamily="34" charset="0"/>
        <a:buChar char="–"/>
        <a:defRPr lang="x-none" sz="1600" baseline="0">
          <a:solidFill>
            <a:schemeClr val="tx1"/>
          </a:solidFill>
          <a:latin typeface="+mn-lt"/>
        </a:defRPr>
      </a:lvl3pPr>
      <a:lvl4pPr marL="612648" indent="-155448" algn="l" defTabSz="1218026" rtl="0" eaLnBrk="1" fontAlgn="base" hangingPunct="1">
        <a:spcBef>
          <a:spcPct val="0"/>
        </a:spcBef>
        <a:spcAft>
          <a:spcPct val="0"/>
        </a:spcAft>
        <a:buClr>
          <a:schemeClr val="tx2"/>
        </a:buClr>
        <a:buSzPct val="120000"/>
        <a:buFont typeface="Arial" panose="020B0604020202020204" pitchFamily="34" charset="0"/>
        <a:buChar char="▫"/>
        <a:defRPr lang="x-none" sz="1600" baseline="0">
          <a:solidFill>
            <a:schemeClr val="tx1"/>
          </a:solidFill>
          <a:latin typeface="+mn-lt"/>
        </a:defRPr>
      </a:lvl4pPr>
      <a:lvl5pPr marL="749808" indent="-128016" algn="l" defTabSz="1218026" rtl="0" eaLnBrk="1" fontAlgn="base" hangingPunct="1">
        <a:spcBef>
          <a:spcPct val="0"/>
        </a:spcBef>
        <a:spcAft>
          <a:spcPct val="0"/>
        </a:spcAft>
        <a:buClr>
          <a:schemeClr val="tx2"/>
        </a:buClr>
        <a:buSzPct val="89000"/>
        <a:buFont typeface="Arial" panose="020B0604020202020204" pitchFamily="34" charset="0"/>
        <a:buChar char="-"/>
        <a:defRPr lang="x-none" sz="1600" baseline="0">
          <a:solidFill>
            <a:schemeClr val="tx1"/>
          </a:solidFill>
          <a:latin typeface="+mn-lt"/>
        </a:defRPr>
      </a:lvl5pPr>
      <a:lvl6pPr marL="1020030" indent="-177089" algn="l" defTabSz="1218026" rtl="0" eaLnBrk="1" fontAlgn="base" hangingPunct="1">
        <a:spcBef>
          <a:spcPct val="0"/>
        </a:spcBef>
        <a:spcAft>
          <a:spcPct val="0"/>
        </a:spcAft>
        <a:buClr>
          <a:schemeClr val="tx2"/>
        </a:buClr>
        <a:buSzPct val="89000"/>
        <a:buFont typeface="Arial" charset="0"/>
        <a:buChar char="-"/>
        <a:defRPr lang="x-none" sz="2176" baseline="0">
          <a:solidFill>
            <a:schemeClr val="tx1"/>
          </a:solidFill>
          <a:latin typeface="+mn-lt"/>
        </a:defRPr>
      </a:lvl6pPr>
      <a:lvl7pPr marL="1020030" indent="-177089" algn="l" defTabSz="1218026" rtl="0" eaLnBrk="1" fontAlgn="base" hangingPunct="1">
        <a:spcBef>
          <a:spcPct val="0"/>
        </a:spcBef>
        <a:spcAft>
          <a:spcPct val="0"/>
        </a:spcAft>
        <a:buClr>
          <a:schemeClr val="tx2"/>
        </a:buClr>
        <a:buSzPct val="89000"/>
        <a:buFont typeface="Arial" charset="0"/>
        <a:buChar char="-"/>
        <a:defRPr lang="x-none" sz="2176" baseline="0">
          <a:solidFill>
            <a:schemeClr val="tx1"/>
          </a:solidFill>
          <a:latin typeface="+mn-lt"/>
        </a:defRPr>
      </a:lvl7pPr>
      <a:lvl8pPr marL="1020030" indent="-177089" algn="l" defTabSz="1218026" rtl="0" eaLnBrk="1" fontAlgn="base" hangingPunct="1">
        <a:spcBef>
          <a:spcPct val="0"/>
        </a:spcBef>
        <a:spcAft>
          <a:spcPct val="0"/>
        </a:spcAft>
        <a:buClr>
          <a:schemeClr val="tx2"/>
        </a:buClr>
        <a:buSzPct val="89000"/>
        <a:buFont typeface="Arial" charset="0"/>
        <a:buChar char="-"/>
        <a:defRPr lang="x-none" sz="2176" baseline="0">
          <a:solidFill>
            <a:schemeClr val="tx1"/>
          </a:solidFill>
          <a:latin typeface="+mn-lt"/>
        </a:defRPr>
      </a:lvl8pPr>
      <a:lvl9pPr marL="1020030" indent="-177089" algn="l" defTabSz="1218026" rtl="0" eaLnBrk="1" fontAlgn="base" hangingPunct="1">
        <a:spcBef>
          <a:spcPct val="0"/>
        </a:spcBef>
        <a:spcAft>
          <a:spcPct val="0"/>
        </a:spcAft>
        <a:buClr>
          <a:schemeClr val="tx2"/>
        </a:buClr>
        <a:buSzPct val="89000"/>
        <a:buFont typeface="Arial" charset="0"/>
        <a:buChar char="-"/>
        <a:defRPr lang="x-none" sz="2176" baseline="0">
          <a:solidFill>
            <a:schemeClr val="tx1"/>
          </a:solidFill>
          <a:latin typeface="+mn-lt"/>
        </a:defRPr>
      </a:lvl9pPr>
    </p:bodyStyle>
    <p:otherStyle>
      <a:defPPr>
        <a:defRPr lang="x-none"/>
      </a:defPPr>
      <a:lvl1pPr marL="0" algn="l" defTabSz="1243941" rtl="0" eaLnBrk="1" latinLnBrk="0" hangingPunct="1">
        <a:defRPr lang="x-none" sz="2448" kern="1200">
          <a:solidFill>
            <a:schemeClr val="tx1"/>
          </a:solidFill>
          <a:latin typeface="+mn-lt"/>
          <a:ea typeface="+mn-ea"/>
          <a:cs typeface="+mn-cs"/>
        </a:defRPr>
      </a:lvl1pPr>
      <a:lvl2pPr marL="621970" algn="l" defTabSz="1243941" rtl="0" eaLnBrk="1" latinLnBrk="0" hangingPunct="1">
        <a:defRPr lang="x-none" sz="2448" kern="1200">
          <a:solidFill>
            <a:schemeClr val="tx1"/>
          </a:solidFill>
          <a:latin typeface="+mn-lt"/>
          <a:ea typeface="+mn-ea"/>
          <a:cs typeface="+mn-cs"/>
        </a:defRPr>
      </a:lvl2pPr>
      <a:lvl3pPr marL="1243941" algn="l" defTabSz="1243941" rtl="0" eaLnBrk="1" latinLnBrk="0" hangingPunct="1">
        <a:defRPr lang="x-none" sz="2448" kern="1200">
          <a:solidFill>
            <a:schemeClr val="tx1"/>
          </a:solidFill>
          <a:latin typeface="+mn-lt"/>
          <a:ea typeface="+mn-ea"/>
          <a:cs typeface="+mn-cs"/>
        </a:defRPr>
      </a:lvl3pPr>
      <a:lvl4pPr marL="1865909" algn="l" defTabSz="1243941" rtl="0" eaLnBrk="1" latinLnBrk="0" hangingPunct="1">
        <a:defRPr lang="x-none" sz="2448" kern="1200">
          <a:solidFill>
            <a:schemeClr val="tx1"/>
          </a:solidFill>
          <a:latin typeface="+mn-lt"/>
          <a:ea typeface="+mn-ea"/>
          <a:cs typeface="+mn-cs"/>
        </a:defRPr>
      </a:lvl4pPr>
      <a:lvl5pPr marL="2487880" algn="l" defTabSz="1243941" rtl="0" eaLnBrk="1" latinLnBrk="0" hangingPunct="1">
        <a:defRPr lang="x-none" sz="2448" kern="1200">
          <a:solidFill>
            <a:schemeClr val="tx1"/>
          </a:solidFill>
          <a:latin typeface="+mn-lt"/>
          <a:ea typeface="+mn-ea"/>
          <a:cs typeface="+mn-cs"/>
        </a:defRPr>
      </a:lvl5pPr>
      <a:lvl6pPr marL="3109850" algn="l" defTabSz="1243941" rtl="0" eaLnBrk="1" latinLnBrk="0" hangingPunct="1">
        <a:defRPr lang="x-none" sz="2448" kern="1200">
          <a:solidFill>
            <a:schemeClr val="tx1"/>
          </a:solidFill>
          <a:latin typeface="+mn-lt"/>
          <a:ea typeface="+mn-ea"/>
          <a:cs typeface="+mn-cs"/>
        </a:defRPr>
      </a:lvl6pPr>
      <a:lvl7pPr marL="3731821" algn="l" defTabSz="1243941" rtl="0" eaLnBrk="1" latinLnBrk="0" hangingPunct="1">
        <a:defRPr lang="x-none" sz="2448" kern="1200">
          <a:solidFill>
            <a:schemeClr val="tx1"/>
          </a:solidFill>
          <a:latin typeface="+mn-lt"/>
          <a:ea typeface="+mn-ea"/>
          <a:cs typeface="+mn-cs"/>
        </a:defRPr>
      </a:lvl7pPr>
      <a:lvl8pPr marL="4353790" algn="l" defTabSz="1243941" rtl="0" eaLnBrk="1" latinLnBrk="0" hangingPunct="1">
        <a:defRPr lang="x-none" sz="2448" kern="1200">
          <a:solidFill>
            <a:schemeClr val="tx1"/>
          </a:solidFill>
          <a:latin typeface="+mn-lt"/>
          <a:ea typeface="+mn-ea"/>
          <a:cs typeface="+mn-cs"/>
        </a:defRPr>
      </a:lvl8pPr>
      <a:lvl9pPr marL="4975761" algn="l" defTabSz="1243941" rtl="0" eaLnBrk="1" latinLnBrk="0" hangingPunct="1">
        <a:defRPr lang="x-none" sz="244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oleObject" Target="../embeddings/oleObject4.bin"/><Relationship Id="rId3" Type="http://schemas.microsoft.com/office/2007/relationships/media" Target="../media/media1.m4a"/><Relationship Id="rId7" Type="http://schemas.openxmlformats.org/officeDocument/2006/relationships/image" Target="../media/image6.jpg"/><Relationship Id="rId12" Type="http://schemas.openxmlformats.org/officeDocument/2006/relationships/image" Target="../media/image10.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notesSlide" Target="../notesSlides/notesSlide1.xml"/><Relationship Id="rId11" Type="http://schemas.openxmlformats.org/officeDocument/2006/relationships/image" Target="../media/image9.png"/><Relationship Id="rId5" Type="http://schemas.openxmlformats.org/officeDocument/2006/relationships/slideLayout" Target="../slideLayouts/slideLayout1.xml"/><Relationship Id="rId10" Type="http://schemas.openxmlformats.org/officeDocument/2006/relationships/image" Target="../media/image8.jpg"/><Relationship Id="rId4" Type="http://schemas.openxmlformats.org/officeDocument/2006/relationships/audio" Target="../media/media1.m4a"/><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0.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10.png"/><Relationship Id="rId5" Type="http://schemas.openxmlformats.org/officeDocument/2006/relationships/image" Target="../media/image19.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0.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0.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0.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10.png"/><Relationship Id="rId5" Type="http://schemas.openxmlformats.org/officeDocument/2006/relationships/image" Target="../media/image20.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hyperlink" Target="https://www.ecfr.gov/current/title-2/subtitle-A/chapter-II/part-200/appendix-Appendix%20II%20to%20Part%20200" TargetMode="Externa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hyperlink" Target="https://www.ecfr.gov/current/title-2/subtitle-A/chapter-II/part-200?toc=1" TargetMode="External"/><Relationship Id="rId5" Type="http://schemas.openxmlformats.org/officeDocument/2006/relationships/hyperlink" Target="https://home.treasury.gov/system/files/136/ACEE-Report-User-Guide.pdf" TargetMode="External"/><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10.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10.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hyperlink" Target="mailto:schampers@michigan.org" TargetMode="Externa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hyperlink" Target="mailto:clappm1@michigan.org" TargetMode="External"/><Relationship Id="rId5" Type="http://schemas.openxmlformats.org/officeDocument/2006/relationships/hyperlink" Target="mailto:wraikath@michigan.org" TargetMode="Externa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hyperlink" Target="https://www.michiganbusiness.org/rap/1/" TargetMode="External"/><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hyperlink" Target="https://www.dol.gov/sites/dolgov/files/WHD/legacy/files/memo-131.pdf" TargetMode="External"/><Relationship Id="rId5" Type="http://schemas.openxmlformats.org/officeDocument/2006/relationships/hyperlink" Target="https://sam.gov/content/wage-determinations" TargetMode="External"/><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10.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10.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9.png"/><Relationship Id="rId5" Type="http://schemas.openxmlformats.org/officeDocument/2006/relationships/image" Target="../media/image21.jpg"/><Relationship Id="rId4"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0.png"/><Relationship Id="rId5" Type="http://schemas.openxmlformats.org/officeDocument/2006/relationships/image" Target="../media/image11.jpe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0.png"/><Relationship Id="rId5" Type="http://schemas.openxmlformats.org/officeDocument/2006/relationships/image" Target="../media/image12.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hyperlink" Target="https://www.michiganbusiness.org/rap/1/" TargetMode="External"/><Relationship Id="rId5" Type="http://schemas.openxmlformats.org/officeDocument/2006/relationships/image" Target="../media/image13.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0.png"/><Relationship Id="rId5" Type="http://schemas.openxmlformats.org/officeDocument/2006/relationships/image" Target="../media/image14.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0.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slideLayout" Target="../slideLayouts/slideLayout2.xml"/><Relationship Id="rId7" Type="http://schemas.openxmlformats.org/officeDocument/2006/relationships/diagramData" Target="../diagrams/data1.xml"/><Relationship Id="rId12" Type="http://schemas.openxmlformats.org/officeDocument/2006/relationships/image" Target="../media/image10.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hyperlink" Target="https://www.michiganbusiness.org/rap/1/" TargetMode="External"/><Relationship Id="rId11" Type="http://schemas.microsoft.com/office/2007/relationships/diagramDrawing" Target="../diagrams/drawing1.xml"/><Relationship Id="rId5" Type="http://schemas.openxmlformats.org/officeDocument/2006/relationships/hyperlink" Target="http://medchome.force.com/ProjectPortal" TargetMode="External"/><Relationship Id="rId10" Type="http://schemas.openxmlformats.org/officeDocument/2006/relationships/diagramColors" Target="../diagrams/colors1.xml"/><Relationship Id="rId4" Type="http://schemas.openxmlformats.org/officeDocument/2006/relationships/notesSlide" Target="../notesSlides/notesSlide9.xml"/><Relationship Id="rId9"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1"/>
            </p:custDataLst>
          </p:nvPr>
        </p:nvGraphicFramePr>
        <p:xfrm>
          <a:off x="2253" y="-1141042"/>
          <a:ext cx="2159" cy="2159"/>
        </p:xfrm>
        <a:graphic>
          <a:graphicData uri="http://schemas.openxmlformats.org/presentationml/2006/ole">
            <mc:AlternateContent xmlns:mc="http://schemas.openxmlformats.org/markup-compatibility/2006">
              <mc:Choice xmlns:v="urn:schemas-microsoft-com:vml" Requires="v">
                <p:oleObj name="think-cell Slide" r:id="rId8" imgW="353" imgH="353" progId="TCLayout.ActiveDocument.1">
                  <p:embed/>
                </p:oleObj>
              </mc:Choice>
              <mc:Fallback>
                <p:oleObj name="think-cell Slide" r:id="rId8" imgW="353" imgH="353" progId="TCLayout.ActiveDocument.1">
                  <p:embed/>
                  <p:pic>
                    <p:nvPicPr>
                      <p:cNvPr id="4" name="Object 3" hidden="1"/>
                      <p:cNvPicPr/>
                      <p:nvPr/>
                    </p:nvPicPr>
                    <p:blipFill>
                      <a:blip r:embed="rId9"/>
                      <a:stretch>
                        <a:fillRect/>
                      </a:stretch>
                    </p:blipFill>
                    <p:spPr>
                      <a:xfrm>
                        <a:off x="2253" y="-1141042"/>
                        <a:ext cx="2159" cy="2159"/>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F72950B-2BA5-45E4-AFA0-9AF77DBD4AF6}"/>
              </a:ext>
            </a:extLst>
          </p:cNvPr>
          <p:cNvSpPr/>
          <p:nvPr>
            <p:custDataLst>
              <p:tags r:id="rId2"/>
            </p:custDataLst>
          </p:nvPr>
        </p:nvSpPr>
        <p:spPr>
          <a:xfrm>
            <a:off x="0" y="0"/>
            <a:ext cx="158750" cy="158750"/>
          </a:xfrm>
          <a:prstGeom prst="rect">
            <a:avLst/>
          </a:prstGeom>
          <a:solidFill>
            <a:schemeClr val="accent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Arial" panose="020B0604020202020204" pitchFamily="34" charset="0"/>
            </a:endParaRPr>
          </a:p>
        </p:txBody>
      </p:sp>
      <p:pic>
        <p:nvPicPr>
          <p:cNvPr id="7" name="Picture 6">
            <a:extLst>
              <a:ext uri="{FF2B5EF4-FFF2-40B4-BE49-F238E27FC236}">
                <a16:creationId xmlns:a16="http://schemas.microsoft.com/office/drawing/2014/main" id="{0FEEA167-5E10-42E9-BBC1-5096C39534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267" y="0"/>
            <a:ext cx="12169464" cy="6858000"/>
          </a:xfrm>
          <a:prstGeom prst="rect">
            <a:avLst/>
          </a:prstGeom>
        </p:spPr>
      </p:pic>
      <p:cxnSp>
        <p:nvCxnSpPr>
          <p:cNvPr id="9" name="Straight Connector 8">
            <a:extLst>
              <a:ext uri="{FF2B5EF4-FFF2-40B4-BE49-F238E27FC236}">
                <a16:creationId xmlns:a16="http://schemas.microsoft.com/office/drawing/2014/main" id="{DE7535A3-4715-450E-BD9A-6246061E2C16}"/>
              </a:ext>
            </a:extLst>
          </p:cNvPr>
          <p:cNvCxnSpPr/>
          <p:nvPr/>
        </p:nvCxnSpPr>
        <p:spPr>
          <a:xfrm>
            <a:off x="3886197" y="3803890"/>
            <a:ext cx="46412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B289FD69-11FE-4A7F-92E7-ED224BBFE11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1981" y="356205"/>
            <a:ext cx="4110730" cy="1403881"/>
          </a:xfrm>
          <a:prstGeom prst="rect">
            <a:avLst/>
          </a:prstGeom>
        </p:spPr>
      </p:pic>
      <p:sp>
        <p:nvSpPr>
          <p:cNvPr id="5" name="TextBox 4">
            <a:extLst>
              <a:ext uri="{FF2B5EF4-FFF2-40B4-BE49-F238E27FC236}">
                <a16:creationId xmlns:a16="http://schemas.microsoft.com/office/drawing/2014/main" id="{26A8F736-52B4-6549-4AF2-8BEE9BFE7514}"/>
              </a:ext>
            </a:extLst>
          </p:cNvPr>
          <p:cNvSpPr txBox="1"/>
          <p:nvPr/>
        </p:nvSpPr>
        <p:spPr>
          <a:xfrm>
            <a:off x="411981" y="2654436"/>
            <a:ext cx="11431676" cy="523220"/>
          </a:xfrm>
          <a:prstGeom prst="rect">
            <a:avLst/>
          </a:prstGeom>
          <a:noFill/>
        </p:spPr>
        <p:txBody>
          <a:bodyPr wrap="square">
            <a:spAutoFit/>
          </a:bodyPr>
          <a:lstStyle/>
          <a:p>
            <a:pPr algn="ctr"/>
            <a:r>
              <a:rPr lang="en-US" sz="2800" dirty="0">
                <a:solidFill>
                  <a:srgbClr val="FFFFFF"/>
                </a:solidFill>
                <a:latin typeface="Arial Black" panose="020B0A04020102020204" pitchFamily="34" charset="0"/>
              </a:rPr>
              <a:t>Revitalization and Placemaking (RAP)</a:t>
            </a:r>
            <a:endParaRPr lang="en-US" sz="2800" dirty="0">
              <a:latin typeface="Arial Black" panose="020B0A04020102020204" pitchFamily="34" charset="0"/>
            </a:endParaRPr>
          </a:p>
        </p:txBody>
      </p:sp>
      <p:sp>
        <p:nvSpPr>
          <p:cNvPr id="6" name="TextBox 5">
            <a:extLst>
              <a:ext uri="{FF2B5EF4-FFF2-40B4-BE49-F238E27FC236}">
                <a16:creationId xmlns:a16="http://schemas.microsoft.com/office/drawing/2014/main" id="{3C6E04B3-5131-100B-BF6F-E64EF220E4F4}"/>
              </a:ext>
            </a:extLst>
          </p:cNvPr>
          <p:cNvSpPr txBox="1"/>
          <p:nvPr/>
        </p:nvSpPr>
        <p:spPr>
          <a:xfrm>
            <a:off x="2449286" y="4097210"/>
            <a:ext cx="7293428" cy="954107"/>
          </a:xfrm>
          <a:prstGeom prst="rect">
            <a:avLst/>
          </a:prstGeom>
          <a:noFill/>
        </p:spPr>
        <p:txBody>
          <a:bodyPr wrap="square" lIns="91440" tIns="45720" rIns="91440" bIns="45720" anchor="t">
            <a:spAutoFit/>
          </a:bodyPr>
          <a:lstStyle/>
          <a:p>
            <a:pPr algn="ctr"/>
            <a:r>
              <a:rPr lang="en-US" sz="2800" dirty="0">
                <a:solidFill>
                  <a:srgbClr val="FFFFFF"/>
                </a:solidFill>
                <a:latin typeface="Arial Black"/>
              </a:rPr>
              <a:t>Grantee with Sub-Grantees Agreement Overview</a:t>
            </a:r>
            <a:endParaRPr lang="en-US" dirty="0"/>
          </a:p>
        </p:txBody>
      </p:sp>
      <p:pic>
        <p:nvPicPr>
          <p:cNvPr id="108" name="Audio 107">
            <a:hlinkClick r:id="" action="ppaction://media"/>
            <a:extLst>
              <a:ext uri="{FF2B5EF4-FFF2-40B4-BE49-F238E27FC236}">
                <a16:creationId xmlns:a16="http://schemas.microsoft.com/office/drawing/2014/main" id="{495DE178-F4BC-0452-8BA0-DFC4042BF20B}"/>
              </a:ext>
            </a:extLst>
          </p:cNvPr>
          <p:cNvPicPr>
            <a:picLocks noChangeAspect="1"/>
          </p:cNvPicPr>
          <p:nvPr>
            <a:audioFile r:link="rId4"/>
            <p:extLst>
              <p:ext uri="{DAA4B4D4-6D71-4841-9C94-3DE7FCFB9230}">
                <p14:media xmlns:p14="http://schemas.microsoft.com/office/powerpoint/2010/main" r:embed="rId3"/>
              </p:ext>
            </p:extLst>
          </p:nvPr>
        </p:nvPicPr>
        <p:blipFill>
          <a:blip r:embed="rId12"/>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411828662"/>
      </p:ext>
    </p:extLst>
  </p:cSld>
  <p:clrMapOvr>
    <a:masterClrMapping/>
  </p:clrMapOvr>
  <mc:AlternateContent xmlns:mc="http://schemas.openxmlformats.org/markup-compatibility/2006" xmlns:p14="http://schemas.microsoft.com/office/powerpoint/2010/main">
    <mc:Choice Requires="p14">
      <p:transition spd="slow" p14:dur="2000" advTm="21768"/>
    </mc:Choice>
    <mc:Fallback xmlns="">
      <p:transition spd="slow" advTm="217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1D250A-8CD5-94E9-945A-7F8EE7004E59}"/>
              </a:ext>
            </a:extLst>
          </p:cNvPr>
          <p:cNvSpPr txBox="1"/>
          <p:nvPr/>
        </p:nvSpPr>
        <p:spPr>
          <a:xfrm>
            <a:off x="609600" y="1757572"/>
            <a:ext cx="10972799" cy="5078313"/>
          </a:xfrm>
          <a:prstGeom prst="rect">
            <a:avLst/>
          </a:prstGeom>
          <a:noFill/>
        </p:spPr>
        <p:txBody>
          <a:bodyPr wrap="square" lIns="91440" tIns="45720" rIns="91440" bIns="45720" anchor="t">
            <a:spAutoFit/>
          </a:bodyPr>
          <a:lstStyle/>
          <a:p>
            <a:r>
              <a:rPr lang="en-US" dirty="0">
                <a:solidFill>
                  <a:schemeClr val="tx2"/>
                </a:solidFill>
                <a:latin typeface="Arial Black"/>
              </a:rPr>
              <a:t>Exhibit A – Defined Terms</a:t>
            </a:r>
            <a:endParaRPr lang="en-US" dirty="0">
              <a:solidFill>
                <a:schemeClr val="tx2"/>
              </a:solidFill>
            </a:endParaRPr>
          </a:p>
          <a:p>
            <a:pPr marL="285750" indent="-285750">
              <a:buFont typeface="Arial"/>
              <a:buChar char="•"/>
            </a:pPr>
            <a:r>
              <a:rPr lang="en-US" dirty="0">
                <a:solidFill>
                  <a:srgbClr val="002476"/>
                </a:solidFill>
                <a:latin typeface="Arial"/>
                <a:cs typeface="Arial"/>
              </a:rPr>
              <a:t>Defined terms are seen throughout the Agreement, but are summarized in Exhibit A.</a:t>
            </a:r>
          </a:p>
          <a:p>
            <a:pPr marL="285750" indent="-285750">
              <a:buFont typeface="Arial"/>
              <a:buChar char="•"/>
            </a:pPr>
            <a:r>
              <a:rPr lang="en-US" dirty="0">
                <a:solidFill>
                  <a:srgbClr val="002476"/>
                </a:solidFill>
                <a:latin typeface="Arial"/>
                <a:cs typeface="Arial"/>
              </a:rPr>
              <a:t>Although not a comprehensive list, a few noteworthy definitions:</a:t>
            </a:r>
          </a:p>
          <a:p>
            <a:pPr lvl="1"/>
            <a:r>
              <a:rPr lang="en-US" dirty="0">
                <a:solidFill>
                  <a:srgbClr val="002476"/>
                </a:solidFill>
                <a:latin typeface="Arial"/>
                <a:cs typeface="Arial"/>
              </a:rPr>
              <a:t>(b) "Addendum" or "Federal Master Addendum"</a:t>
            </a:r>
          </a:p>
          <a:p>
            <a:pPr lvl="1"/>
            <a:r>
              <a:rPr lang="en-US" dirty="0">
                <a:solidFill>
                  <a:srgbClr val="002476"/>
                </a:solidFill>
                <a:latin typeface="Arial"/>
                <a:cs typeface="Arial"/>
              </a:rPr>
              <a:t>(m) Eligible Costs:</a:t>
            </a:r>
          </a:p>
          <a:p>
            <a:pPr marL="1200150" lvl="2" indent="-285750">
              <a:buFont typeface="Arial"/>
              <a:buChar char="•"/>
            </a:pPr>
            <a:r>
              <a:rPr lang="en-US" dirty="0">
                <a:solidFill>
                  <a:srgbClr val="002476"/>
                </a:solidFill>
                <a:latin typeface="Arial"/>
                <a:cs typeface="Arial"/>
              </a:rPr>
              <a:t>Acquisition</a:t>
            </a:r>
          </a:p>
          <a:p>
            <a:pPr marL="1200150" lvl="2" indent="-285750">
              <a:buFont typeface="Arial"/>
              <a:buChar char="•"/>
            </a:pPr>
            <a:r>
              <a:rPr lang="en-US" dirty="0">
                <a:solidFill>
                  <a:srgbClr val="002476"/>
                </a:solidFill>
                <a:latin typeface="Arial"/>
                <a:cs typeface="Arial"/>
              </a:rPr>
              <a:t>New construction</a:t>
            </a:r>
          </a:p>
          <a:p>
            <a:pPr marL="1200150" lvl="2" indent="-285750">
              <a:buFont typeface="Arial"/>
              <a:buChar char="•"/>
            </a:pPr>
            <a:r>
              <a:rPr lang="en-US" dirty="0">
                <a:solidFill>
                  <a:srgbClr val="002476"/>
                </a:solidFill>
                <a:latin typeface="Arial"/>
                <a:cs typeface="Arial"/>
              </a:rPr>
              <a:t>Alteration/improvements</a:t>
            </a:r>
          </a:p>
          <a:p>
            <a:pPr marL="1200150" lvl="2" indent="-285750">
              <a:buFont typeface="Arial"/>
              <a:buChar char="•"/>
            </a:pPr>
            <a:r>
              <a:rPr lang="en-US" dirty="0">
                <a:solidFill>
                  <a:srgbClr val="002476"/>
                </a:solidFill>
                <a:latin typeface="Arial"/>
                <a:cs typeface="Arial"/>
              </a:rPr>
              <a:t>Site improvements</a:t>
            </a:r>
          </a:p>
          <a:p>
            <a:pPr marL="1200150" lvl="2" indent="-285750">
              <a:buFont typeface="Arial"/>
              <a:buChar char="•"/>
            </a:pPr>
            <a:r>
              <a:rPr lang="en-US" dirty="0">
                <a:solidFill>
                  <a:srgbClr val="002476"/>
                </a:solidFill>
                <a:latin typeface="Arial"/>
                <a:cs typeface="Arial"/>
              </a:rPr>
              <a:t>Machinery and equipment</a:t>
            </a:r>
          </a:p>
          <a:p>
            <a:pPr marL="1200150" lvl="2" indent="-285750">
              <a:buFont typeface="Arial"/>
              <a:buChar char="•"/>
            </a:pPr>
            <a:r>
              <a:rPr lang="en-US" dirty="0">
                <a:solidFill>
                  <a:srgbClr val="002476"/>
                </a:solidFill>
                <a:latin typeface="Arial"/>
                <a:cs typeface="Arial"/>
              </a:rPr>
              <a:t>Professional fees</a:t>
            </a:r>
          </a:p>
          <a:p>
            <a:pPr marL="1200150" lvl="2" indent="-285750">
              <a:buFont typeface="Arial"/>
              <a:buChar char="•"/>
            </a:pPr>
            <a:r>
              <a:rPr lang="en-US" dirty="0">
                <a:solidFill>
                  <a:srgbClr val="002476"/>
                </a:solidFill>
                <a:latin typeface="Arial"/>
                <a:cs typeface="Arial"/>
              </a:rPr>
              <a:t>Developer fees (not to exceed 4% of total project costs)</a:t>
            </a:r>
          </a:p>
          <a:p>
            <a:pPr lvl="1"/>
            <a:r>
              <a:rPr lang="en-US" dirty="0">
                <a:solidFill>
                  <a:srgbClr val="002476"/>
                </a:solidFill>
                <a:latin typeface="Arial"/>
                <a:cs typeface="Arial"/>
              </a:rPr>
              <a:t>(ll) or (mm) SLFRF Regulations</a:t>
            </a: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fontAlgn="base"/>
            <a:endParaRPr lang="en-US" dirty="0">
              <a:solidFill>
                <a:srgbClr val="0A1F55"/>
              </a:solidFill>
              <a:latin typeface="Arial Black" panose="020B0A04020102020204" pitchFamily="34" charset="0"/>
              <a:cs typeface="Arial"/>
            </a:endParaRPr>
          </a:p>
          <a:p>
            <a:pPr fontAlgn="base"/>
            <a:endParaRPr lang="en-US" dirty="0">
              <a:solidFill>
                <a:srgbClr val="0A1F55"/>
              </a:solidFill>
              <a:latin typeface="Arial Black" panose="020B0A04020102020204" pitchFamily="34" charset="0"/>
              <a:cs typeface="Arial"/>
            </a:endParaRPr>
          </a:p>
        </p:txBody>
      </p:sp>
      <p:sp>
        <p:nvSpPr>
          <p:cNvPr id="5" name="Title 1">
            <a:extLst>
              <a:ext uri="{FF2B5EF4-FFF2-40B4-BE49-F238E27FC236}">
                <a16:creationId xmlns:a16="http://schemas.microsoft.com/office/drawing/2014/main" id="{CD800617-AF53-E281-7E67-98647F93E0D8}"/>
              </a:ext>
            </a:extLst>
          </p:cNvPr>
          <p:cNvSpPr txBox="1">
            <a:spLocks/>
          </p:cNvSpPr>
          <p:nvPr/>
        </p:nvSpPr>
        <p:spPr bwMode="gray">
          <a:xfrm>
            <a:off x="-1975" y="-1772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Exhibit A</a:t>
            </a:r>
            <a:endParaRPr lang="en-US" sz="2800" dirty="0">
              <a:solidFill>
                <a:srgbClr val="FFFFFF"/>
              </a:solidFill>
            </a:endParaRPr>
          </a:p>
        </p:txBody>
      </p:sp>
      <p:pic>
        <p:nvPicPr>
          <p:cNvPr id="101" name="Audio 100">
            <a:hlinkClick r:id="" action="ppaction://media"/>
            <a:extLst>
              <a:ext uri="{FF2B5EF4-FFF2-40B4-BE49-F238E27FC236}">
                <a16:creationId xmlns:a16="http://schemas.microsoft.com/office/drawing/2014/main" id="{23C1C6D1-1088-6E6E-1EC4-5868A0AB4934}"/>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181855368"/>
      </p:ext>
    </p:extLst>
  </p:cSld>
  <p:clrMapOvr>
    <a:masterClrMapping/>
  </p:clrMapOvr>
  <mc:AlternateContent xmlns:mc="http://schemas.openxmlformats.org/markup-compatibility/2006" xmlns:p14="http://schemas.microsoft.com/office/powerpoint/2010/main">
    <mc:Choice Requires="p14">
      <p:transition spd="slow" p14:dur="2000" advTm="61419"/>
    </mc:Choice>
    <mc:Fallback xmlns="">
      <p:transition spd="slow" advTm="614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1"/>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B694EF2-99B7-C0E0-622A-C5A91ED8C476}"/>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Milestone One (Exhibit C)</a:t>
            </a:r>
            <a:endParaRPr lang="en-US" sz="2800" dirty="0">
              <a:solidFill>
                <a:srgbClr val="FFFFFF"/>
              </a:solidFill>
            </a:endParaRPr>
          </a:p>
        </p:txBody>
      </p:sp>
      <p:sp>
        <p:nvSpPr>
          <p:cNvPr id="7" name="TextBox 6">
            <a:extLst>
              <a:ext uri="{FF2B5EF4-FFF2-40B4-BE49-F238E27FC236}">
                <a16:creationId xmlns:a16="http://schemas.microsoft.com/office/drawing/2014/main" id="{FB6E68C2-03D6-F252-F79D-6B21C9BD9360}"/>
              </a:ext>
            </a:extLst>
          </p:cNvPr>
          <p:cNvSpPr txBox="1"/>
          <p:nvPr/>
        </p:nvSpPr>
        <p:spPr>
          <a:xfrm>
            <a:off x="609600" y="1751305"/>
            <a:ext cx="10972799" cy="5078313"/>
          </a:xfrm>
          <a:prstGeom prst="rect">
            <a:avLst/>
          </a:prstGeom>
          <a:noFill/>
        </p:spPr>
        <p:txBody>
          <a:bodyPr wrap="square" lIns="91440" tIns="45720" rIns="91440" bIns="45720" anchor="t">
            <a:spAutoFit/>
          </a:bodyPr>
          <a:lstStyle/>
          <a:p>
            <a:r>
              <a:rPr lang="en-US" dirty="0">
                <a:solidFill>
                  <a:schemeClr val="tx2"/>
                </a:solidFill>
                <a:latin typeface="Arial Black"/>
              </a:rPr>
              <a:t>Milestone One Requirements and Review</a:t>
            </a:r>
            <a:endParaRPr lang="en-US" dirty="0">
              <a:solidFill>
                <a:schemeClr val="tx2"/>
              </a:solidFill>
            </a:endParaRPr>
          </a:p>
          <a:p>
            <a:pPr marL="285750" indent="-285750">
              <a:buFont typeface="Arial"/>
              <a:buChar char="•"/>
            </a:pPr>
            <a:r>
              <a:rPr lang="en-US" dirty="0">
                <a:solidFill>
                  <a:srgbClr val="002476"/>
                </a:solidFill>
                <a:latin typeface="Arial"/>
                <a:cs typeface="Arial"/>
              </a:rPr>
              <a:t>By no later than the due date specified in the Grant Agreement</a:t>
            </a:r>
          </a:p>
          <a:p>
            <a:pPr marL="285750" indent="-285750">
              <a:buFont typeface="Arial"/>
              <a:buChar char="•"/>
            </a:pPr>
            <a:r>
              <a:rPr lang="en-US" dirty="0">
                <a:solidFill>
                  <a:srgbClr val="002476"/>
                </a:solidFill>
                <a:latin typeface="Arial"/>
                <a:cs typeface="Arial"/>
              </a:rPr>
              <a:t>Be current on any due reporting</a:t>
            </a:r>
          </a:p>
          <a:p>
            <a:pPr marL="285750" indent="-285750">
              <a:buFont typeface="Arial"/>
              <a:buChar char="•"/>
            </a:pPr>
            <a:r>
              <a:rPr lang="en-US" dirty="0">
                <a:solidFill>
                  <a:srgbClr val="002476"/>
                </a:solidFill>
                <a:latin typeface="Arial"/>
                <a:cs typeface="Arial"/>
              </a:rPr>
              <a:t>Provide the following for </a:t>
            </a:r>
            <a:r>
              <a:rPr lang="en-US" u="sng" dirty="0">
                <a:solidFill>
                  <a:srgbClr val="002476"/>
                </a:solidFill>
                <a:latin typeface="Arial"/>
                <a:cs typeface="Arial"/>
              </a:rPr>
              <a:t>each Sub-Grant Project</a:t>
            </a:r>
            <a:r>
              <a:rPr lang="en-US" dirty="0">
                <a:solidFill>
                  <a:srgbClr val="002476"/>
                </a:solidFill>
                <a:latin typeface="Arial"/>
                <a:cs typeface="Arial"/>
              </a:rPr>
              <a:t>:</a:t>
            </a:r>
          </a:p>
          <a:p>
            <a:pPr marL="742950" lvl="1" indent="-285750">
              <a:buFont typeface="Courier New"/>
              <a:buChar char="o"/>
            </a:pPr>
            <a:r>
              <a:rPr lang="en-US" dirty="0">
                <a:solidFill>
                  <a:srgbClr val="002476"/>
                </a:solidFill>
                <a:latin typeface="Arial"/>
                <a:cs typeface="Arial"/>
              </a:rPr>
              <a:t>Exhibit B</a:t>
            </a: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r>
              <a:rPr lang="en-US" dirty="0">
                <a:solidFill>
                  <a:srgbClr val="002476"/>
                </a:solidFill>
                <a:latin typeface="Arial"/>
                <a:cs typeface="Arial"/>
              </a:rPr>
              <a:t>Exhibit D</a:t>
            </a:r>
            <a:endParaRPr lang="en-US" dirty="0"/>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fontAlgn="base"/>
            <a:endParaRPr lang="en-US" dirty="0">
              <a:solidFill>
                <a:srgbClr val="0A1F55"/>
              </a:solidFill>
              <a:latin typeface="Arial Black" panose="020B0A04020102020204" pitchFamily="34" charset="0"/>
              <a:cs typeface="Arial"/>
            </a:endParaRPr>
          </a:p>
          <a:p>
            <a:pPr fontAlgn="base"/>
            <a:endParaRPr lang="en-US" dirty="0">
              <a:solidFill>
                <a:srgbClr val="0A1F55"/>
              </a:solidFill>
              <a:latin typeface="Arial Black" panose="020B0A04020102020204" pitchFamily="34" charset="0"/>
              <a:cs typeface="Arial"/>
            </a:endParaRPr>
          </a:p>
        </p:txBody>
      </p:sp>
      <p:pic>
        <p:nvPicPr>
          <p:cNvPr id="8" name="Picture 4">
            <a:extLst>
              <a:ext uri="{FF2B5EF4-FFF2-40B4-BE49-F238E27FC236}">
                <a16:creationId xmlns:a16="http://schemas.microsoft.com/office/drawing/2014/main" id="{7C604DAC-D787-F6CF-53DB-2187C7AC6FFF}"/>
              </a:ext>
            </a:extLst>
          </p:cNvPr>
          <p:cNvPicPr>
            <a:picLocks noChangeAspect="1"/>
          </p:cNvPicPr>
          <p:nvPr/>
        </p:nvPicPr>
        <p:blipFill>
          <a:blip r:embed="rId5"/>
          <a:stretch>
            <a:fillRect/>
          </a:stretch>
        </p:blipFill>
        <p:spPr>
          <a:xfrm>
            <a:off x="1457037" y="4917157"/>
            <a:ext cx="5583383" cy="981385"/>
          </a:xfrm>
          <a:prstGeom prst="rect">
            <a:avLst/>
          </a:prstGeom>
        </p:spPr>
      </p:pic>
      <p:pic>
        <p:nvPicPr>
          <p:cNvPr id="9" name="Picture 6">
            <a:extLst>
              <a:ext uri="{FF2B5EF4-FFF2-40B4-BE49-F238E27FC236}">
                <a16:creationId xmlns:a16="http://schemas.microsoft.com/office/drawing/2014/main" id="{39362991-8BF7-D38D-73BD-5835F53D2967}"/>
              </a:ext>
            </a:extLst>
          </p:cNvPr>
          <p:cNvPicPr>
            <a:picLocks noChangeAspect="1"/>
          </p:cNvPicPr>
          <p:nvPr/>
        </p:nvPicPr>
        <p:blipFill>
          <a:blip r:embed="rId6"/>
          <a:stretch>
            <a:fillRect/>
          </a:stretch>
        </p:blipFill>
        <p:spPr>
          <a:xfrm>
            <a:off x="1457037" y="3241953"/>
            <a:ext cx="5583381" cy="1122154"/>
          </a:xfrm>
          <a:prstGeom prst="rect">
            <a:avLst/>
          </a:prstGeom>
        </p:spPr>
      </p:pic>
      <p:pic>
        <p:nvPicPr>
          <p:cNvPr id="75" name="Audio 74">
            <a:hlinkClick r:id="" action="ppaction://media"/>
            <a:extLst>
              <a:ext uri="{FF2B5EF4-FFF2-40B4-BE49-F238E27FC236}">
                <a16:creationId xmlns:a16="http://schemas.microsoft.com/office/drawing/2014/main" id="{B18B574C-EB14-A536-E996-A77C5A0F8A48}"/>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455601205"/>
      </p:ext>
    </p:extLst>
  </p:cSld>
  <p:clrMapOvr>
    <a:masterClrMapping/>
  </p:clrMapOvr>
  <mc:AlternateContent xmlns:mc="http://schemas.openxmlformats.org/markup-compatibility/2006" xmlns:p14="http://schemas.microsoft.com/office/powerpoint/2010/main">
    <mc:Choice Requires="p14">
      <p:transition spd="slow" p14:dur="2000" advTm="61882"/>
    </mc:Choice>
    <mc:Fallback xmlns="">
      <p:transition spd="slow" advTm="618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Milestone Two (Exhibit C)</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1995720"/>
            <a:ext cx="10972799" cy="7571303"/>
          </a:xfrm>
          <a:prstGeom prst="rect">
            <a:avLst/>
          </a:prstGeom>
          <a:noFill/>
        </p:spPr>
        <p:txBody>
          <a:bodyPr wrap="square" lIns="91440" tIns="45720" rIns="91440" bIns="45720" anchor="t">
            <a:spAutoFit/>
          </a:bodyPr>
          <a:lstStyle/>
          <a:p>
            <a:r>
              <a:rPr lang="en-US" dirty="0">
                <a:solidFill>
                  <a:schemeClr val="tx2"/>
                </a:solidFill>
                <a:latin typeface="Arial Black"/>
              </a:rPr>
              <a:t>Milestone Two Requirements and Review</a:t>
            </a:r>
            <a:endParaRPr lang="en-US" dirty="0">
              <a:solidFill>
                <a:schemeClr val="tx2"/>
              </a:solidFill>
            </a:endParaRPr>
          </a:p>
          <a:p>
            <a:pPr marL="285750" indent="-285750">
              <a:buFont typeface="Arial,Sans-Serif"/>
              <a:buChar char="•"/>
            </a:pPr>
            <a:r>
              <a:rPr lang="en-US" dirty="0">
                <a:solidFill>
                  <a:srgbClr val="002476"/>
                </a:solidFill>
                <a:latin typeface="Arial"/>
                <a:cs typeface="Arial"/>
              </a:rPr>
              <a:t>By no later than the due date specified in the Grant Agreement</a:t>
            </a:r>
            <a:endParaRPr lang="en-US" dirty="0">
              <a:ea typeface="+mn-lt"/>
              <a:cs typeface="+mn-lt"/>
            </a:endParaRPr>
          </a:p>
          <a:p>
            <a:pPr marL="285750" indent="-285750">
              <a:buFont typeface="Arial,Sans-Serif"/>
              <a:buChar char="•"/>
            </a:pPr>
            <a:r>
              <a:rPr lang="en-US" dirty="0">
                <a:solidFill>
                  <a:srgbClr val="002476"/>
                </a:solidFill>
                <a:latin typeface="Arial"/>
                <a:cs typeface="Arial"/>
              </a:rPr>
              <a:t>Be current on any due reporting</a:t>
            </a:r>
            <a:endParaRPr lang="en-US" dirty="0">
              <a:ea typeface="+mn-lt"/>
              <a:cs typeface="+mn-lt"/>
            </a:endParaRPr>
          </a:p>
          <a:p>
            <a:pPr marL="285750" indent="-285750">
              <a:buFont typeface="Arial,Sans-Serif"/>
              <a:buChar char="•"/>
            </a:pPr>
            <a:r>
              <a:rPr lang="en-US" dirty="0">
                <a:solidFill>
                  <a:srgbClr val="002476"/>
                </a:solidFill>
                <a:latin typeface="Arial"/>
                <a:cs typeface="Arial"/>
              </a:rPr>
              <a:t>Provide the following for </a:t>
            </a:r>
            <a:r>
              <a:rPr lang="en-US" u="sng" dirty="0">
                <a:solidFill>
                  <a:srgbClr val="002476"/>
                </a:solidFill>
                <a:latin typeface="Arial"/>
                <a:cs typeface="Arial"/>
              </a:rPr>
              <a:t>each Sub-Grant Project</a:t>
            </a:r>
            <a:r>
              <a:rPr lang="en-US" dirty="0">
                <a:solidFill>
                  <a:srgbClr val="002476"/>
                </a:solidFill>
                <a:latin typeface="Arial"/>
                <a:cs typeface="Arial"/>
              </a:rPr>
              <a:t>:</a:t>
            </a:r>
            <a:endParaRPr lang="en-US" dirty="0">
              <a:ea typeface="+mn-lt"/>
              <a:cs typeface="+mn-lt"/>
            </a:endParaRPr>
          </a:p>
          <a:p>
            <a:pPr marL="742950" lvl="1" indent="-285750">
              <a:buFont typeface="Courier New,monospace"/>
              <a:buChar char="o"/>
            </a:pPr>
            <a:r>
              <a:rPr lang="en-US" dirty="0">
                <a:solidFill>
                  <a:srgbClr val="002476"/>
                </a:solidFill>
                <a:latin typeface="Arial"/>
                <a:cs typeface="Arial"/>
              </a:rPr>
              <a:t>Exhibit E-1</a:t>
            </a:r>
            <a:endParaRPr lang="en-US" dirty="0">
              <a:ea typeface="+mn-lt"/>
              <a:cs typeface="+mn-lt"/>
            </a:endParaRPr>
          </a:p>
          <a:p>
            <a:pPr marL="742950" lvl="1" indent="-285750">
              <a:buFont typeface="Courier New,monospace"/>
              <a:buChar char="o"/>
            </a:pPr>
            <a:r>
              <a:rPr lang="en-US" dirty="0">
                <a:solidFill>
                  <a:srgbClr val="002476"/>
                </a:solidFill>
                <a:latin typeface="Arial"/>
                <a:cs typeface="Arial"/>
              </a:rPr>
              <a:t>Copy of GMP for Sub-Grant Project</a:t>
            </a:r>
            <a:endParaRPr lang="en-US" dirty="0"/>
          </a:p>
          <a:p>
            <a:pPr marL="1200150" lvl="2" indent="-285750">
              <a:buFont typeface="Wingdings"/>
              <a:buChar char="§"/>
            </a:pPr>
            <a:r>
              <a:rPr lang="en-US" dirty="0">
                <a:solidFill>
                  <a:srgbClr val="002476"/>
                </a:solidFill>
                <a:latin typeface="Arial"/>
                <a:cs typeface="Arial"/>
              </a:rPr>
              <a:t>Regardless of actual date a reimbursement is requested, the GMP is due no later than July 31, 2024</a:t>
            </a:r>
          </a:p>
          <a:p>
            <a:pPr marL="742950" lvl="1" indent="-285750">
              <a:buFont typeface="Courier New,monospace"/>
              <a:buChar char="o"/>
            </a:pPr>
            <a:r>
              <a:rPr lang="en-US" dirty="0">
                <a:solidFill>
                  <a:srgbClr val="002476"/>
                </a:solidFill>
                <a:latin typeface="Arial"/>
                <a:cs typeface="Arial"/>
              </a:rPr>
              <a:t>Documentation supporting expenditure of Eligible Costs from and after March 3, 2021</a:t>
            </a:r>
          </a:p>
          <a:p>
            <a:pPr marL="1200150" lvl="2" indent="-285750">
              <a:buFont typeface="Wingdings"/>
              <a:buChar char="§"/>
            </a:pPr>
            <a:r>
              <a:rPr lang="en-US" dirty="0">
                <a:solidFill>
                  <a:srgbClr val="002476"/>
                </a:solidFill>
                <a:latin typeface="Arial"/>
                <a:cs typeface="Arial"/>
              </a:rPr>
              <a:t>Milestone Two Reimbursement will not exceed 50% of submitted eligible costs</a:t>
            </a:r>
          </a:p>
          <a:p>
            <a:pPr marL="742950" lvl="1" indent="-285750">
              <a:buFont typeface="Courier New"/>
              <a:buChar char="o"/>
            </a:pPr>
            <a:r>
              <a:rPr lang="en-US" dirty="0">
                <a:solidFill>
                  <a:srgbClr val="002476"/>
                </a:solidFill>
                <a:latin typeface="Arial"/>
                <a:cs typeface="Arial"/>
              </a:rPr>
              <a:t>Confirmation from the Grantee and Sub-Grantee regarding SAM.gov registrations and UEI's.</a:t>
            </a:r>
          </a:p>
          <a:p>
            <a:pPr marL="1200150" lvl="2" indent="-285750">
              <a:buFont typeface="Wingdings"/>
              <a:buChar char="§"/>
            </a:pPr>
            <a:r>
              <a:rPr lang="en-US" dirty="0">
                <a:cs typeface="Arial"/>
              </a:rPr>
              <a:t>Upload a print-screen showing that the Sub-Grantee is registered with the print-screen including an effective search date.</a:t>
            </a:r>
          </a:p>
          <a:p>
            <a:pPr marL="285750" indent="-285750">
              <a:buFont typeface="Arial"/>
              <a:buChar char="•"/>
            </a:pPr>
            <a:endParaRPr lang="en-US" dirty="0">
              <a:solidFill>
                <a:srgbClr val="002476"/>
              </a:solidFill>
              <a:latin typeface="Arial"/>
              <a:cs typeface="Arial"/>
            </a:endParaRPr>
          </a:p>
          <a:p>
            <a:pPr marL="1200150" lvl="2" indent="-285750">
              <a:buFont typeface="Courier New"/>
              <a:buChar char="o"/>
            </a:pPr>
            <a:endParaRPr lang="en-US" dirty="0">
              <a:solidFill>
                <a:srgbClr val="002476"/>
              </a:solidFill>
              <a:highlight>
                <a:srgbClr val="FFFF00"/>
              </a:highlight>
              <a:latin typeface="Arial"/>
              <a:cs typeface="Arial"/>
            </a:endParaRPr>
          </a:p>
          <a:p>
            <a:pPr marL="1200150" lvl="2" indent="-285750">
              <a:buFont typeface="Courier New"/>
              <a:buChar char="o"/>
            </a:pPr>
            <a:endParaRPr lang="en-US" dirty="0">
              <a:solidFill>
                <a:srgbClr val="002476"/>
              </a:solidFill>
              <a:latin typeface="Arial"/>
              <a:cs typeface="Arial"/>
            </a:endParaRPr>
          </a:p>
          <a:p>
            <a:pPr marL="1200150" lvl="2" indent="-285750">
              <a:buFont typeface="Courier New,monospace"/>
              <a:buChar char="o"/>
            </a:pPr>
            <a:endParaRPr lang="en-US" dirty="0">
              <a:solidFill>
                <a:srgbClr val="002476"/>
              </a:solidFill>
              <a:latin typeface="Arial"/>
              <a:cs typeface="Arial"/>
            </a:endParaRPr>
          </a:p>
          <a:p>
            <a:endParaRPr lang="en-US" dirty="0">
              <a:solidFill>
                <a:srgbClr val="0A1F55"/>
              </a:solidFill>
              <a:latin typeface="Arial Black"/>
              <a:cs typeface="Arial"/>
            </a:endParaRPr>
          </a:p>
          <a:p>
            <a:pPr marL="285750" indent="-285750">
              <a:buFont typeface="Arial"/>
              <a:buChar char="•"/>
            </a:pPr>
            <a:endParaRPr lang="en-US" dirty="0">
              <a:solidFill>
                <a:srgbClr val="002476"/>
              </a:solidFill>
              <a:latin typeface="Arial"/>
              <a:cs typeface="Arial"/>
            </a:endParaRPr>
          </a:p>
          <a:p>
            <a:pPr marL="285750" indent="-285750">
              <a:buFont typeface="Arial"/>
              <a:buChar char="•"/>
            </a:pPr>
            <a:endParaRPr lang="en-US" dirty="0">
              <a:solidFill>
                <a:srgbClr val="002476"/>
              </a:solidFill>
              <a:latin typeface="Arial"/>
              <a:cs typeface="Arial"/>
            </a:endParaRPr>
          </a:p>
          <a:p>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panose="020B0604020202020204" pitchFamily="34" charset="0"/>
              <a:buChar char="o"/>
            </a:pPr>
            <a:endParaRPr lang="en-US" dirty="0">
              <a:solidFill>
                <a:srgbClr val="0A1F55"/>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pic>
        <p:nvPicPr>
          <p:cNvPr id="2" name="Picture 2">
            <a:extLst>
              <a:ext uri="{FF2B5EF4-FFF2-40B4-BE49-F238E27FC236}">
                <a16:creationId xmlns:a16="http://schemas.microsoft.com/office/drawing/2014/main" id="{18463F97-51B9-9AD0-E888-6FB46EBCE455}"/>
              </a:ext>
            </a:extLst>
          </p:cNvPr>
          <p:cNvPicPr>
            <a:picLocks noChangeAspect="1"/>
          </p:cNvPicPr>
          <p:nvPr/>
        </p:nvPicPr>
        <p:blipFill>
          <a:blip r:embed="rId5"/>
          <a:stretch>
            <a:fillRect/>
          </a:stretch>
        </p:blipFill>
        <p:spPr>
          <a:xfrm>
            <a:off x="8003721" y="2233916"/>
            <a:ext cx="2743200" cy="558595"/>
          </a:xfrm>
          <a:prstGeom prst="rect">
            <a:avLst/>
          </a:prstGeom>
        </p:spPr>
      </p:pic>
      <p:pic>
        <p:nvPicPr>
          <p:cNvPr id="21" name="Audio 20">
            <a:hlinkClick r:id="" action="ppaction://media"/>
            <a:extLst>
              <a:ext uri="{FF2B5EF4-FFF2-40B4-BE49-F238E27FC236}">
                <a16:creationId xmlns:a16="http://schemas.microsoft.com/office/drawing/2014/main" id="{07E9A0E7-E1A4-2460-382B-60F2E509A026}"/>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9954333" y="4750961"/>
            <a:ext cx="2057400" cy="2057400"/>
          </a:xfrm>
          <a:prstGeom prst="ellipse">
            <a:avLst/>
          </a:prstGeom>
        </p:spPr>
      </p:pic>
    </p:spTree>
    <p:extLst>
      <p:ext uri="{BB962C8B-B14F-4D97-AF65-F5344CB8AC3E}">
        <p14:creationId xmlns:p14="http://schemas.microsoft.com/office/powerpoint/2010/main" val="4222880912"/>
      </p:ext>
    </p:extLst>
  </p:cSld>
  <p:clrMapOvr>
    <a:masterClrMapping/>
  </p:clrMapOvr>
  <mc:AlternateContent xmlns:mc="http://schemas.openxmlformats.org/markup-compatibility/2006" xmlns:p14="http://schemas.microsoft.com/office/powerpoint/2010/main">
    <mc:Choice Requires="p14">
      <p:transition spd="slow" p14:dur="2000" advTm="93900"/>
    </mc:Choice>
    <mc:Fallback xmlns="">
      <p:transition spd="slow" advTm="939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Milestone Three (Exhibit C)</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1981343"/>
            <a:ext cx="10972799" cy="6186309"/>
          </a:xfrm>
          <a:prstGeom prst="rect">
            <a:avLst/>
          </a:prstGeom>
          <a:noFill/>
        </p:spPr>
        <p:txBody>
          <a:bodyPr wrap="square" lIns="91440" tIns="45720" rIns="91440" bIns="45720" anchor="t">
            <a:spAutoFit/>
          </a:bodyPr>
          <a:lstStyle/>
          <a:p>
            <a:r>
              <a:rPr lang="en-US" dirty="0">
                <a:solidFill>
                  <a:schemeClr val="tx2"/>
                </a:solidFill>
                <a:latin typeface="Arial Black"/>
              </a:rPr>
              <a:t>Milestone Three Requirements and Review</a:t>
            </a:r>
            <a:endParaRPr lang="en-US" dirty="0">
              <a:solidFill>
                <a:schemeClr val="tx2"/>
              </a:solidFill>
            </a:endParaRPr>
          </a:p>
          <a:p>
            <a:pPr marL="285750" indent="-285750">
              <a:buFont typeface="Arial,Sans-Serif"/>
              <a:buChar char="•"/>
            </a:pPr>
            <a:r>
              <a:rPr lang="en-US" dirty="0">
                <a:solidFill>
                  <a:srgbClr val="002476"/>
                </a:solidFill>
                <a:latin typeface="Arial"/>
                <a:cs typeface="Arial"/>
              </a:rPr>
              <a:t>By no later than the due date specified in the Grant Agreement</a:t>
            </a:r>
            <a:endParaRPr lang="en-US" dirty="0">
              <a:ea typeface="+mn-lt"/>
              <a:cs typeface="+mn-lt"/>
            </a:endParaRPr>
          </a:p>
          <a:p>
            <a:pPr marL="285750" indent="-285750">
              <a:buFont typeface="Arial,Sans-Serif"/>
              <a:buChar char="•"/>
            </a:pPr>
            <a:r>
              <a:rPr lang="en-US" dirty="0">
                <a:solidFill>
                  <a:srgbClr val="002476"/>
                </a:solidFill>
                <a:latin typeface="Arial"/>
                <a:cs typeface="Arial"/>
              </a:rPr>
              <a:t>Be current on any due reporting</a:t>
            </a:r>
            <a:endParaRPr lang="en-US" dirty="0">
              <a:ea typeface="+mn-lt"/>
              <a:cs typeface="+mn-lt"/>
            </a:endParaRPr>
          </a:p>
          <a:p>
            <a:pPr marL="285750" indent="-285750">
              <a:buFont typeface="Arial,Sans-Serif"/>
              <a:buChar char="•"/>
            </a:pPr>
            <a:r>
              <a:rPr lang="en-US" dirty="0">
                <a:solidFill>
                  <a:srgbClr val="002476"/>
                </a:solidFill>
                <a:latin typeface="Arial"/>
                <a:cs typeface="Arial"/>
              </a:rPr>
              <a:t>Provide the following for </a:t>
            </a:r>
            <a:r>
              <a:rPr lang="en-US" u="sng" dirty="0">
                <a:solidFill>
                  <a:srgbClr val="002476"/>
                </a:solidFill>
                <a:latin typeface="Arial"/>
                <a:cs typeface="Arial"/>
              </a:rPr>
              <a:t>each Sub-Grant Project</a:t>
            </a:r>
            <a:r>
              <a:rPr lang="en-US" dirty="0">
                <a:solidFill>
                  <a:srgbClr val="002476"/>
                </a:solidFill>
                <a:latin typeface="Arial"/>
                <a:cs typeface="Arial"/>
              </a:rPr>
              <a:t>:</a:t>
            </a:r>
            <a:endParaRPr lang="en-US" dirty="0">
              <a:ea typeface="+mn-lt"/>
              <a:cs typeface="+mn-lt"/>
            </a:endParaRPr>
          </a:p>
          <a:p>
            <a:pPr marL="742950" lvl="1" indent="-285750">
              <a:buFont typeface="Courier New,monospace"/>
              <a:buChar char="o"/>
            </a:pPr>
            <a:r>
              <a:rPr lang="en-US" dirty="0">
                <a:solidFill>
                  <a:srgbClr val="002476"/>
                </a:solidFill>
                <a:latin typeface="Arial"/>
                <a:cs typeface="Arial"/>
              </a:rPr>
              <a:t>Exhibit E-1</a:t>
            </a:r>
            <a:endParaRPr lang="en-US" dirty="0">
              <a:ea typeface="+mn-lt"/>
              <a:cs typeface="+mn-lt"/>
            </a:endParaRPr>
          </a:p>
          <a:p>
            <a:pPr marL="742950" lvl="1" indent="-285750">
              <a:buFont typeface="Courier New,monospace"/>
              <a:buChar char="o"/>
            </a:pPr>
            <a:r>
              <a:rPr lang="en-US" dirty="0">
                <a:solidFill>
                  <a:srgbClr val="002476"/>
                </a:solidFill>
                <a:latin typeface="Arial"/>
                <a:cs typeface="Arial"/>
              </a:rPr>
              <a:t>Documentation supporting expenditure of Eligible Costs from and after March 3, 2021</a:t>
            </a:r>
          </a:p>
          <a:p>
            <a:pPr marL="1200150" lvl="2" indent="-285750">
              <a:buFont typeface="Wingdings"/>
              <a:buChar char="§"/>
            </a:pPr>
            <a:r>
              <a:rPr lang="en-US" dirty="0">
                <a:solidFill>
                  <a:srgbClr val="002476"/>
                </a:solidFill>
                <a:latin typeface="Arial"/>
                <a:cs typeface="Arial"/>
              </a:rPr>
              <a:t>Milestone Three Reimbursement will not exceed a Sub-Grantee's Maximum Grant Award.</a:t>
            </a:r>
          </a:p>
          <a:p>
            <a:pPr marL="1200150" lvl="2" indent="-285750">
              <a:buFont typeface="Wingdings"/>
              <a:buChar char="§"/>
            </a:pPr>
            <a:r>
              <a:rPr lang="en-US" dirty="0">
                <a:cs typeface="Arial"/>
              </a:rPr>
              <a:t>Eligible Costs submitted </a:t>
            </a:r>
            <a:r>
              <a:rPr lang="en-US" dirty="0">
                <a:ea typeface="+mn-lt"/>
                <a:cs typeface="+mn-lt"/>
              </a:rPr>
              <a:t>must be accurate, permitted, and not already reimbursed.</a:t>
            </a:r>
          </a:p>
          <a:p>
            <a:pPr marL="1200150" lvl="2" indent="-285750">
              <a:buFont typeface="Wingdings"/>
              <a:buChar char="§"/>
            </a:pPr>
            <a:endParaRPr lang="en-US" dirty="0">
              <a:solidFill>
                <a:srgbClr val="002476"/>
              </a:solidFill>
              <a:highlight>
                <a:srgbClr val="FFFF00"/>
              </a:highlight>
              <a:latin typeface="Arial"/>
              <a:cs typeface="Arial"/>
            </a:endParaRPr>
          </a:p>
          <a:p>
            <a:pPr marL="285750" indent="-285750">
              <a:buFont typeface="Arial,Sans-Serif"/>
              <a:buChar char="•"/>
            </a:pPr>
            <a:endParaRPr lang="en-US" dirty="0">
              <a:solidFill>
                <a:srgbClr val="002476"/>
              </a:solidFill>
              <a:latin typeface="Arial"/>
              <a:cs typeface="Arial"/>
            </a:endParaRPr>
          </a:p>
          <a:p>
            <a:pPr marL="1200150" lvl="2" indent="-285750">
              <a:buFont typeface="Courier New"/>
              <a:buChar char="o"/>
            </a:pPr>
            <a:endParaRPr lang="en-US" dirty="0">
              <a:solidFill>
                <a:srgbClr val="002476"/>
              </a:solidFill>
              <a:latin typeface="Arial"/>
              <a:cs typeface="Arial"/>
            </a:endParaRPr>
          </a:p>
          <a:p>
            <a:pPr marL="1200150" lvl="2" indent="-285750">
              <a:buFont typeface="Courier New,monospace"/>
              <a:buChar char="o"/>
            </a:pPr>
            <a:endParaRPr lang="en-US" dirty="0">
              <a:solidFill>
                <a:srgbClr val="002476"/>
              </a:solidFill>
              <a:latin typeface="Arial"/>
              <a:cs typeface="Arial"/>
            </a:endParaRPr>
          </a:p>
          <a:p>
            <a:endParaRPr lang="en-US" dirty="0">
              <a:solidFill>
                <a:srgbClr val="0A1F55"/>
              </a:solidFill>
              <a:latin typeface="Arial Black"/>
              <a:cs typeface="Arial"/>
            </a:endParaRPr>
          </a:p>
          <a:p>
            <a:pPr marL="285750" indent="-285750">
              <a:buFont typeface="Arial"/>
              <a:buChar char="•"/>
            </a:pPr>
            <a:endParaRPr lang="en-US" dirty="0">
              <a:solidFill>
                <a:srgbClr val="002476"/>
              </a:solidFill>
              <a:latin typeface="Arial"/>
              <a:cs typeface="Arial"/>
            </a:endParaRPr>
          </a:p>
          <a:p>
            <a:pPr marL="285750" indent="-285750">
              <a:buFont typeface="Arial"/>
              <a:buChar char="•"/>
            </a:pPr>
            <a:endParaRPr lang="en-US" dirty="0">
              <a:solidFill>
                <a:srgbClr val="002476"/>
              </a:solidFill>
              <a:latin typeface="Arial"/>
              <a:cs typeface="Arial"/>
            </a:endParaRPr>
          </a:p>
          <a:p>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panose="020B0604020202020204" pitchFamily="34" charset="0"/>
              <a:buChar char="o"/>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pic>
        <p:nvPicPr>
          <p:cNvPr id="9" name="Audio 8">
            <a:hlinkClick r:id="" action="ppaction://media"/>
            <a:extLst>
              <a:ext uri="{FF2B5EF4-FFF2-40B4-BE49-F238E27FC236}">
                <a16:creationId xmlns:a16="http://schemas.microsoft.com/office/drawing/2014/main" id="{6BF70106-A310-6388-F535-5EA1928F7E26}"/>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218657405"/>
      </p:ext>
    </p:extLst>
  </p:cSld>
  <p:clrMapOvr>
    <a:masterClrMapping/>
  </p:clrMapOvr>
  <mc:AlternateContent xmlns:mc="http://schemas.openxmlformats.org/markup-compatibility/2006" xmlns:p14="http://schemas.microsoft.com/office/powerpoint/2010/main">
    <mc:Choice Requires="p14">
      <p:transition spd="slow" p14:dur="2000" advTm="39213"/>
    </mc:Choice>
    <mc:Fallback xmlns="">
      <p:transition spd="slow" advTm="392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Disbursement Request</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1435003"/>
            <a:ext cx="10972799" cy="7017306"/>
          </a:xfrm>
          <a:prstGeom prst="rect">
            <a:avLst/>
          </a:prstGeom>
          <a:noFill/>
        </p:spPr>
        <p:txBody>
          <a:bodyPr wrap="square" lIns="91440" tIns="45720" rIns="91440" bIns="45720" anchor="t">
            <a:spAutoFit/>
          </a:bodyPr>
          <a:lstStyle/>
          <a:p>
            <a:r>
              <a:rPr lang="en-US" dirty="0">
                <a:solidFill>
                  <a:schemeClr val="tx2"/>
                </a:solidFill>
                <a:latin typeface="Arial Black"/>
              </a:rPr>
              <a:t>Milestone Two and Three Disbursement Requests:</a:t>
            </a:r>
            <a:endParaRPr lang="en-US" dirty="0">
              <a:solidFill>
                <a:schemeClr val="tx2"/>
              </a:solidFill>
            </a:endParaRPr>
          </a:p>
          <a:p>
            <a:pPr marL="285750" indent="-285750">
              <a:buFont typeface="Arial,Sans-Serif"/>
              <a:buChar char="•"/>
            </a:pPr>
            <a:endParaRPr lang="en-US" dirty="0">
              <a:solidFill>
                <a:srgbClr val="002476"/>
              </a:solidFill>
              <a:latin typeface="Arial"/>
              <a:cs typeface="Arial"/>
            </a:endParaRPr>
          </a:p>
          <a:p>
            <a:pPr marL="285750" indent="-285750">
              <a:buFont typeface="Arial,Sans-Serif"/>
              <a:buChar char="•"/>
            </a:pPr>
            <a:r>
              <a:rPr lang="en-US" dirty="0">
                <a:solidFill>
                  <a:srgbClr val="002476"/>
                </a:solidFill>
                <a:latin typeface="Arial"/>
                <a:cs typeface="Arial"/>
              </a:rPr>
              <a:t>Once</a:t>
            </a:r>
            <a:r>
              <a:rPr lang="en-US" dirty="0">
                <a:ea typeface="+mn-lt"/>
                <a:cs typeface="+mn-lt"/>
              </a:rPr>
              <a:t> </a:t>
            </a:r>
            <a:r>
              <a:rPr lang="en-US" dirty="0">
                <a:solidFill>
                  <a:srgbClr val="002476"/>
                </a:solidFill>
                <a:latin typeface="Arial"/>
                <a:cs typeface="Arial"/>
              </a:rPr>
              <a:t>milestone is submitted in the Project Portal, you will </a:t>
            </a:r>
            <a:r>
              <a:rPr lang="en-US" dirty="0">
                <a:ea typeface="+mn-lt"/>
                <a:cs typeface="+mn-lt"/>
              </a:rPr>
              <a:t>be prompted to make a Disbursement Request.</a:t>
            </a:r>
            <a:endParaRPr lang="en-US" dirty="0"/>
          </a:p>
          <a:p>
            <a:pPr marL="1200150" lvl="2" indent="-285750">
              <a:buFont typeface="Courier New,monospace"/>
              <a:buChar char="o"/>
            </a:pPr>
            <a:endParaRPr lang="en-US" dirty="0">
              <a:ea typeface="+mn-lt"/>
              <a:cs typeface="+mn-lt"/>
            </a:endParaRPr>
          </a:p>
          <a:p>
            <a:pPr marL="285750" indent="-285750">
              <a:buFont typeface="Arial,Sans-Serif"/>
              <a:buChar char="•"/>
            </a:pPr>
            <a:r>
              <a:rPr lang="en-US" dirty="0">
                <a:solidFill>
                  <a:srgbClr val="002476"/>
                </a:solidFill>
                <a:latin typeface="Arial"/>
                <a:cs typeface="Arial"/>
              </a:rPr>
              <a:t>Grant Manager has 30 days, upon receipt of milestone submission, to do one of the following: Request additional information and/or site visit; Reject the Milestone; Approve the Milestone</a:t>
            </a:r>
            <a:endParaRPr lang="en-US" dirty="0">
              <a:ea typeface="+mn-lt"/>
              <a:cs typeface="+mn-lt"/>
            </a:endParaRPr>
          </a:p>
          <a:p>
            <a:pPr marL="742950" lvl="1" indent="-285750">
              <a:buFont typeface="Courier New,monospace"/>
              <a:buChar char="o"/>
            </a:pPr>
            <a:r>
              <a:rPr lang="en-US" dirty="0">
                <a:solidFill>
                  <a:srgbClr val="002476"/>
                </a:solidFill>
                <a:latin typeface="Arial"/>
                <a:cs typeface="Arial"/>
              </a:rPr>
              <a:t>Grantee will have a default 30-day period to respond to written requests for additional information, or to address issues resulting from a rejected milestone.</a:t>
            </a:r>
            <a:endParaRPr lang="en-US" dirty="0">
              <a:ea typeface="+mn-lt"/>
              <a:cs typeface="+mn-lt"/>
            </a:endParaRPr>
          </a:p>
          <a:p>
            <a:pPr marL="1200150" lvl="2" indent="-285750">
              <a:buFont typeface="Wingdings,Sans-Serif"/>
              <a:buChar char="§"/>
            </a:pPr>
            <a:endParaRPr lang="en-US" dirty="0">
              <a:ea typeface="+mn-lt"/>
              <a:cs typeface="+mn-lt"/>
            </a:endParaRPr>
          </a:p>
          <a:p>
            <a:pPr marL="285750" indent="-285750">
              <a:buFont typeface="Arial,Sans-Serif"/>
              <a:buChar char="•"/>
            </a:pPr>
            <a:endParaRPr lang="en-US" dirty="0">
              <a:cs typeface="Arial"/>
            </a:endParaRPr>
          </a:p>
          <a:p>
            <a:pPr marL="1200150" lvl="2" indent="-285750">
              <a:buFont typeface="Wingdings"/>
              <a:buChar char="§"/>
            </a:pPr>
            <a:endParaRPr lang="en-US" dirty="0">
              <a:solidFill>
                <a:srgbClr val="002476"/>
              </a:solidFill>
              <a:latin typeface="Arial"/>
              <a:cs typeface="Arial"/>
            </a:endParaRPr>
          </a:p>
          <a:p>
            <a:pPr marL="742950" lvl="1" indent="-285750">
              <a:buFont typeface="Courier New"/>
              <a:buChar char="o"/>
            </a:pPr>
            <a:r>
              <a:rPr lang="en-US" dirty="0">
                <a:solidFill>
                  <a:srgbClr val="002476"/>
                </a:solidFill>
                <a:latin typeface="Arial"/>
                <a:cs typeface="Arial"/>
              </a:rPr>
              <a:t>Funds will be disbursed as fast as possible in accordance with the agreement.</a:t>
            </a:r>
          </a:p>
          <a:p>
            <a:pPr marL="1200150" lvl="2" indent="-285750">
              <a:buFont typeface="Courier New"/>
              <a:buChar char="o"/>
            </a:pPr>
            <a:endParaRPr lang="en-US" dirty="0">
              <a:solidFill>
                <a:srgbClr val="002476"/>
              </a:solidFill>
              <a:latin typeface="Arial"/>
              <a:cs typeface="Arial"/>
            </a:endParaRPr>
          </a:p>
          <a:p>
            <a:pPr marL="1200150" lvl="2" indent="-285750">
              <a:buFont typeface="Courier New,monospace"/>
              <a:buChar char="o"/>
            </a:pPr>
            <a:endParaRPr lang="en-US" dirty="0">
              <a:solidFill>
                <a:srgbClr val="002476"/>
              </a:solidFill>
              <a:latin typeface="Arial"/>
              <a:cs typeface="Arial"/>
            </a:endParaRPr>
          </a:p>
          <a:p>
            <a:endParaRPr lang="en-US" dirty="0">
              <a:solidFill>
                <a:srgbClr val="0A1F55"/>
              </a:solidFill>
              <a:latin typeface="Arial Black"/>
              <a:cs typeface="Arial"/>
            </a:endParaRPr>
          </a:p>
          <a:p>
            <a:pPr marL="285750" indent="-285750">
              <a:buFont typeface="Arial"/>
              <a:buChar char="•"/>
            </a:pPr>
            <a:endParaRPr lang="en-US" dirty="0">
              <a:solidFill>
                <a:srgbClr val="002476"/>
              </a:solidFill>
              <a:latin typeface="Arial"/>
              <a:cs typeface="Arial"/>
            </a:endParaRPr>
          </a:p>
          <a:p>
            <a:pPr marL="285750" indent="-285750">
              <a:buFont typeface="Arial"/>
              <a:buChar char="•"/>
            </a:pPr>
            <a:endParaRPr lang="en-US" dirty="0">
              <a:solidFill>
                <a:srgbClr val="002476"/>
              </a:solidFill>
              <a:latin typeface="Arial"/>
              <a:cs typeface="Arial"/>
            </a:endParaRPr>
          </a:p>
          <a:p>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panose="020B0604020202020204" pitchFamily="34" charset="0"/>
              <a:buChar char="o"/>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pic>
        <p:nvPicPr>
          <p:cNvPr id="6" name="Audio 5">
            <a:hlinkClick r:id="" action="ppaction://media"/>
            <a:extLst>
              <a:ext uri="{FF2B5EF4-FFF2-40B4-BE49-F238E27FC236}">
                <a16:creationId xmlns:a16="http://schemas.microsoft.com/office/drawing/2014/main" id="{E8BEDDFB-DF0D-C757-5FE9-44A8105835CC}"/>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614666244"/>
      </p:ext>
    </p:extLst>
  </p:cSld>
  <p:clrMapOvr>
    <a:masterClrMapping/>
  </p:clrMapOvr>
  <mc:AlternateContent xmlns:mc="http://schemas.openxmlformats.org/markup-compatibility/2006" xmlns:p14="http://schemas.microsoft.com/office/powerpoint/2010/main">
    <mc:Choice Requires="p14">
      <p:transition spd="slow" p14:dur="2000" advTm="47456"/>
    </mc:Choice>
    <mc:Fallback xmlns="">
      <p:transition spd="slow" advTm="474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Milestone Four (Exhibit C)</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1765682"/>
            <a:ext cx="10972799" cy="6740307"/>
          </a:xfrm>
          <a:prstGeom prst="rect">
            <a:avLst/>
          </a:prstGeom>
          <a:noFill/>
        </p:spPr>
        <p:txBody>
          <a:bodyPr wrap="square" lIns="91440" tIns="45720" rIns="91440" bIns="45720" anchor="t">
            <a:spAutoFit/>
          </a:bodyPr>
          <a:lstStyle/>
          <a:p>
            <a:r>
              <a:rPr lang="en-US" dirty="0">
                <a:solidFill>
                  <a:schemeClr val="tx2"/>
                </a:solidFill>
                <a:latin typeface="Arial Black"/>
              </a:rPr>
              <a:t>Milestone Four Requirements and Review</a:t>
            </a:r>
            <a:endParaRPr lang="en-US" dirty="0">
              <a:solidFill>
                <a:schemeClr val="tx2"/>
              </a:solidFill>
            </a:endParaRPr>
          </a:p>
          <a:p>
            <a:pPr marL="285750" indent="-285750">
              <a:buFont typeface="Arial,Sans-Serif"/>
              <a:buChar char="•"/>
            </a:pPr>
            <a:r>
              <a:rPr lang="en-US" dirty="0">
                <a:solidFill>
                  <a:srgbClr val="002476"/>
                </a:solidFill>
                <a:latin typeface="Arial"/>
                <a:cs typeface="Arial"/>
              </a:rPr>
              <a:t>By no later than the due date specified in the Grant Agreement</a:t>
            </a:r>
            <a:endParaRPr lang="en-US" dirty="0">
              <a:ea typeface="+mn-lt"/>
              <a:cs typeface="+mn-lt"/>
            </a:endParaRPr>
          </a:p>
          <a:p>
            <a:pPr marL="285750" indent="-285750">
              <a:buFont typeface="Arial,Sans-Serif"/>
              <a:buChar char="•"/>
            </a:pPr>
            <a:r>
              <a:rPr lang="en-US" dirty="0">
                <a:solidFill>
                  <a:srgbClr val="002476"/>
                </a:solidFill>
                <a:latin typeface="Arial"/>
                <a:cs typeface="Arial"/>
              </a:rPr>
              <a:t>Be current on any due reporting</a:t>
            </a:r>
            <a:endParaRPr lang="en-US" dirty="0">
              <a:ea typeface="+mn-lt"/>
              <a:cs typeface="+mn-lt"/>
            </a:endParaRPr>
          </a:p>
          <a:p>
            <a:pPr marL="285750" indent="-285750">
              <a:buFont typeface="Arial,Sans-Serif"/>
              <a:buChar char="•"/>
            </a:pPr>
            <a:r>
              <a:rPr lang="en-US" dirty="0">
                <a:solidFill>
                  <a:srgbClr val="002476"/>
                </a:solidFill>
                <a:latin typeface="Arial"/>
                <a:cs typeface="Arial"/>
              </a:rPr>
              <a:t>Provide the following for </a:t>
            </a:r>
            <a:r>
              <a:rPr lang="en-US" u="sng" dirty="0">
                <a:solidFill>
                  <a:srgbClr val="002476"/>
                </a:solidFill>
                <a:latin typeface="Arial"/>
                <a:cs typeface="Arial"/>
              </a:rPr>
              <a:t>each Sub-Grant Project</a:t>
            </a:r>
            <a:r>
              <a:rPr lang="en-US" dirty="0">
                <a:solidFill>
                  <a:srgbClr val="002476"/>
                </a:solidFill>
                <a:latin typeface="Arial"/>
                <a:cs typeface="Arial"/>
              </a:rPr>
              <a:t>:</a:t>
            </a:r>
            <a:endParaRPr lang="en-US" dirty="0">
              <a:ea typeface="+mn-lt"/>
              <a:cs typeface="+mn-lt"/>
            </a:endParaRPr>
          </a:p>
          <a:p>
            <a:pPr marL="742950" lvl="1" indent="-285750">
              <a:buFont typeface="Courier New,monospace"/>
              <a:buChar char="o"/>
            </a:pPr>
            <a:r>
              <a:rPr lang="en-US" dirty="0">
                <a:solidFill>
                  <a:srgbClr val="002476"/>
                </a:solidFill>
                <a:latin typeface="Arial"/>
                <a:cs typeface="Arial"/>
              </a:rPr>
              <a:t>Exhibit E-2</a:t>
            </a:r>
            <a:endParaRPr lang="en-US" dirty="0">
              <a:ea typeface="+mn-lt"/>
              <a:cs typeface="+mn-lt"/>
            </a:endParaRPr>
          </a:p>
          <a:p>
            <a:pPr marL="742950" lvl="1" indent="-285750">
              <a:buFont typeface="Courier New,monospace"/>
              <a:buChar char="o"/>
            </a:pPr>
            <a:r>
              <a:rPr lang="en-US" dirty="0">
                <a:solidFill>
                  <a:srgbClr val="002476"/>
                </a:solidFill>
                <a:latin typeface="Arial"/>
                <a:cs typeface="Arial"/>
              </a:rPr>
              <a:t>Unconditional Certificate of Occupancy for all or any residential units, and at a minimum, temporary or conditional Certificate of Occupancy for Retail/Commercial space assuming only tenant improvements remain.</a:t>
            </a:r>
          </a:p>
          <a:p>
            <a:pPr marL="742950" lvl="1" indent="-285750">
              <a:buFont typeface="Courier New,monospace"/>
              <a:buChar char="o"/>
            </a:pPr>
            <a:r>
              <a:rPr lang="en-US" dirty="0">
                <a:solidFill>
                  <a:srgbClr val="002476"/>
                </a:solidFill>
                <a:latin typeface="Arial"/>
                <a:cs typeface="Arial"/>
              </a:rPr>
              <a:t>Final Report from Grantee showing that 100% of Grant funds (less Admin Dollars) have been </a:t>
            </a:r>
            <a:r>
              <a:rPr lang="en-US" u="sng" dirty="0">
                <a:solidFill>
                  <a:srgbClr val="002476"/>
                </a:solidFill>
                <a:latin typeface="Arial"/>
                <a:cs typeface="Arial"/>
              </a:rPr>
              <a:t>disbursed</a:t>
            </a:r>
            <a:r>
              <a:rPr lang="en-US" dirty="0">
                <a:solidFill>
                  <a:srgbClr val="002476"/>
                </a:solidFill>
                <a:latin typeface="Arial"/>
                <a:cs typeface="Arial"/>
              </a:rPr>
              <a:t>.</a:t>
            </a:r>
          </a:p>
          <a:p>
            <a:pPr marL="742950" lvl="1" indent="-285750">
              <a:buFont typeface="Courier New"/>
              <a:buChar char="o"/>
            </a:pPr>
            <a:endParaRPr lang="en-US" dirty="0">
              <a:solidFill>
                <a:srgbClr val="002476"/>
              </a:solidFill>
              <a:latin typeface="Arial"/>
              <a:cs typeface="Arial"/>
            </a:endParaRPr>
          </a:p>
          <a:p>
            <a:pPr marL="1200150" lvl="2" indent="-285750">
              <a:buFont typeface="Courier New"/>
              <a:buChar char="o"/>
            </a:pPr>
            <a:endParaRPr lang="en-US" dirty="0">
              <a:solidFill>
                <a:srgbClr val="002476"/>
              </a:solidFill>
              <a:latin typeface="Arial"/>
              <a:cs typeface="Arial"/>
            </a:endParaRPr>
          </a:p>
          <a:p>
            <a:pPr marL="1200150" lvl="2" indent="-285750">
              <a:buFont typeface="Courier New,monospace"/>
              <a:buChar char="o"/>
            </a:pPr>
            <a:endParaRPr lang="en-US" dirty="0">
              <a:solidFill>
                <a:srgbClr val="002476"/>
              </a:solidFill>
              <a:latin typeface="Arial"/>
              <a:cs typeface="Arial"/>
            </a:endParaRPr>
          </a:p>
          <a:p>
            <a:pPr marL="285750" indent="-285750">
              <a:buFont typeface="Arial,Sans-Serif"/>
              <a:buChar char="•"/>
            </a:pPr>
            <a:r>
              <a:rPr lang="en-US" dirty="0">
                <a:solidFill>
                  <a:srgbClr val="002476"/>
                </a:solidFill>
                <a:latin typeface="Arial"/>
                <a:cs typeface="Arial"/>
              </a:rPr>
              <a:t>Grant Manager has 30 days, upon receipt of milestone submission, to do one of the following: Request additional information and/or site visit; Reject the Milestone; Approve the Milestone</a:t>
            </a:r>
            <a:endParaRPr lang="en-US" dirty="0">
              <a:ea typeface="+mn-lt"/>
              <a:cs typeface="+mn-lt"/>
            </a:endParaRPr>
          </a:p>
          <a:p>
            <a:pPr marL="285750" indent="-285750">
              <a:buFont typeface="Arial"/>
              <a:buChar char="•"/>
            </a:pPr>
            <a:endParaRPr lang="en-US" dirty="0">
              <a:solidFill>
                <a:srgbClr val="002476"/>
              </a:solidFill>
              <a:latin typeface="Arial"/>
              <a:cs typeface="Arial"/>
            </a:endParaRPr>
          </a:p>
          <a:p>
            <a:pPr marL="285750" indent="-285750">
              <a:buFont typeface="Arial"/>
              <a:buChar char="•"/>
            </a:pPr>
            <a:endParaRPr lang="en-US" dirty="0">
              <a:solidFill>
                <a:srgbClr val="002476"/>
              </a:solidFill>
              <a:latin typeface="Arial"/>
              <a:cs typeface="Arial"/>
            </a:endParaRPr>
          </a:p>
          <a:p>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panose="020B0604020202020204" pitchFamily="34" charset="0"/>
              <a:buChar char="o"/>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pic>
        <p:nvPicPr>
          <p:cNvPr id="6" name="Audio 5">
            <a:hlinkClick r:id="" action="ppaction://media"/>
            <a:extLst>
              <a:ext uri="{FF2B5EF4-FFF2-40B4-BE49-F238E27FC236}">
                <a16:creationId xmlns:a16="http://schemas.microsoft.com/office/drawing/2014/main" id="{74C11D91-0AEF-5363-94AA-FCD18CFEE132}"/>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876205145"/>
      </p:ext>
    </p:extLst>
  </p:cSld>
  <p:clrMapOvr>
    <a:masterClrMapping/>
  </p:clrMapOvr>
  <mc:AlternateContent xmlns:mc="http://schemas.openxmlformats.org/markup-compatibility/2006" xmlns:p14="http://schemas.microsoft.com/office/powerpoint/2010/main">
    <mc:Choice Requires="p14">
      <p:transition spd="slow" p14:dur="2000" advTm="67788"/>
    </mc:Choice>
    <mc:Fallback xmlns="">
      <p:transition spd="slow" advTm="677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Exhibit F</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1585094"/>
            <a:ext cx="10972799" cy="4524315"/>
          </a:xfrm>
          <a:prstGeom prst="rect">
            <a:avLst/>
          </a:prstGeom>
          <a:noFill/>
        </p:spPr>
        <p:txBody>
          <a:bodyPr wrap="square" lIns="91440" tIns="45720" rIns="91440" bIns="45720" anchor="t">
            <a:spAutoFit/>
          </a:bodyPr>
          <a:lstStyle/>
          <a:p>
            <a:pPr fontAlgn="base"/>
            <a:r>
              <a:rPr lang="en-US" dirty="0">
                <a:solidFill>
                  <a:schemeClr val="tx2"/>
                </a:solidFill>
                <a:latin typeface="Arial Black"/>
              </a:rPr>
              <a:t>Exhibit F – State Required Reporting</a:t>
            </a:r>
            <a:endParaRPr lang="en-US" dirty="0">
              <a:solidFill>
                <a:schemeClr val="tx2"/>
              </a:solidFill>
              <a:cs typeface="Arial"/>
            </a:endParaRPr>
          </a:p>
          <a:p>
            <a:pPr marL="285750" indent="-285750">
              <a:buFont typeface="Arial"/>
              <a:buChar char="•"/>
            </a:pPr>
            <a:r>
              <a:rPr lang="en-US" dirty="0">
                <a:solidFill>
                  <a:srgbClr val="002476"/>
                </a:solidFill>
                <a:latin typeface="Arial"/>
                <a:cs typeface="Arial"/>
              </a:rPr>
              <a:t>Required for each Sub-Grant</a:t>
            </a:r>
          </a:p>
          <a:p>
            <a:pPr marL="285750" indent="-285750">
              <a:buFont typeface="Arial"/>
              <a:buChar char="•"/>
            </a:pPr>
            <a:r>
              <a:rPr lang="en-US" dirty="0">
                <a:solidFill>
                  <a:srgbClr val="002476"/>
                </a:solidFill>
                <a:latin typeface="Arial"/>
                <a:cs typeface="Arial"/>
              </a:rPr>
              <a:t>Covers period of 10/1 - 9/30, and is due annually 10/1</a:t>
            </a:r>
            <a:endParaRPr lang="en-US" dirty="0"/>
          </a:p>
          <a:p>
            <a:pPr marL="285750" indent="-285750">
              <a:buFont typeface="Arial"/>
              <a:buChar char="•"/>
            </a:pPr>
            <a:r>
              <a:rPr lang="en-US" dirty="0">
                <a:solidFill>
                  <a:srgbClr val="002476"/>
                </a:solidFill>
                <a:latin typeface="Arial"/>
                <a:cs typeface="Arial"/>
              </a:rPr>
              <a:t>Collects data to report to the Michigan Legislature</a:t>
            </a:r>
          </a:p>
          <a:p>
            <a:pPr marL="285750" indent="-285750">
              <a:buFont typeface="Arial"/>
              <a:buChar char="•"/>
            </a:pPr>
            <a:endParaRPr lang="en-US" dirty="0">
              <a:solidFill>
                <a:srgbClr val="002476"/>
              </a:solidFill>
              <a:latin typeface="Arial"/>
              <a:cs typeface="Arial"/>
            </a:endParaRPr>
          </a:p>
          <a:p>
            <a:endParaRPr lang="en-US" dirty="0">
              <a:solidFill>
                <a:schemeClr val="tx2"/>
              </a:solidFill>
              <a:latin typeface="Arial Black"/>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endParaRPr lang="en-US" dirty="0">
              <a:cs typeface="Arial"/>
            </a:endParaRPr>
          </a:p>
          <a:p>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panose="020B0604020202020204" pitchFamily="34" charset="0"/>
              <a:buChar char="o"/>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pic>
        <p:nvPicPr>
          <p:cNvPr id="2" name="Picture 2">
            <a:extLst>
              <a:ext uri="{FF2B5EF4-FFF2-40B4-BE49-F238E27FC236}">
                <a16:creationId xmlns:a16="http://schemas.microsoft.com/office/drawing/2014/main" id="{2192CFB5-1499-3ABC-B9A9-47C1C648E68B}"/>
              </a:ext>
            </a:extLst>
          </p:cNvPr>
          <p:cNvPicPr>
            <a:picLocks noChangeAspect="1"/>
          </p:cNvPicPr>
          <p:nvPr/>
        </p:nvPicPr>
        <p:blipFill>
          <a:blip r:embed="rId5"/>
          <a:stretch>
            <a:fillRect/>
          </a:stretch>
        </p:blipFill>
        <p:spPr>
          <a:xfrm>
            <a:off x="2923309" y="3094848"/>
            <a:ext cx="6345382" cy="3462306"/>
          </a:xfrm>
          <a:prstGeom prst="rect">
            <a:avLst/>
          </a:prstGeom>
        </p:spPr>
      </p:pic>
      <p:pic>
        <p:nvPicPr>
          <p:cNvPr id="15" name="Audio 14">
            <a:hlinkClick r:id="" action="ppaction://media"/>
            <a:extLst>
              <a:ext uri="{FF2B5EF4-FFF2-40B4-BE49-F238E27FC236}">
                <a16:creationId xmlns:a16="http://schemas.microsoft.com/office/drawing/2014/main" id="{9F11EF25-6CE0-F069-49FB-469565E4E837}"/>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332982105"/>
      </p:ext>
    </p:extLst>
  </p:cSld>
  <p:clrMapOvr>
    <a:masterClrMapping/>
  </p:clrMapOvr>
  <mc:AlternateContent xmlns:mc="http://schemas.openxmlformats.org/markup-compatibility/2006" xmlns:p14="http://schemas.microsoft.com/office/powerpoint/2010/main">
    <mc:Choice Requires="p14">
      <p:transition spd="slow" p14:dur="2000" advTm="32107"/>
    </mc:Choice>
    <mc:Fallback xmlns="">
      <p:transition spd="slow" advTm="321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Exhibit G</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1435003"/>
            <a:ext cx="10972799" cy="7848302"/>
          </a:xfrm>
          <a:prstGeom prst="rect">
            <a:avLst/>
          </a:prstGeom>
          <a:noFill/>
        </p:spPr>
        <p:txBody>
          <a:bodyPr wrap="square" lIns="91440" tIns="45720" rIns="91440" bIns="45720" anchor="t">
            <a:spAutoFit/>
          </a:bodyPr>
          <a:lstStyle/>
          <a:p>
            <a:pPr marL="285750" indent="-285750">
              <a:buFont typeface="Arial"/>
              <a:buChar char="•"/>
            </a:pPr>
            <a:endParaRPr lang="en-US" dirty="0">
              <a:solidFill>
                <a:srgbClr val="002476"/>
              </a:solidFill>
              <a:latin typeface="Arial"/>
              <a:cs typeface="Arial"/>
            </a:endParaRPr>
          </a:p>
          <a:p>
            <a:r>
              <a:rPr lang="en-US" dirty="0">
                <a:solidFill>
                  <a:schemeClr val="tx2"/>
                </a:solidFill>
                <a:latin typeface="Arial Black"/>
                <a:cs typeface="Arial"/>
              </a:rPr>
              <a:t>Exhibit G – Federal Master Addendum</a:t>
            </a:r>
            <a:endParaRPr lang="en-US" dirty="0">
              <a:solidFill>
                <a:schemeClr val="tx2"/>
              </a:solidFill>
              <a:cs typeface="Arial"/>
            </a:endParaRPr>
          </a:p>
          <a:p>
            <a:pPr marL="285750" indent="-285750">
              <a:buFont typeface="Arial"/>
              <a:buChar char="•"/>
            </a:pPr>
            <a:r>
              <a:rPr lang="en-US" dirty="0">
                <a:ea typeface="+mn-lt"/>
                <a:cs typeface="+mn-lt"/>
              </a:rPr>
              <a:t>Every party is responsible for complying with the federal requirements of State</a:t>
            </a:r>
            <a:br>
              <a:rPr lang="en-US" dirty="0">
                <a:ea typeface="+mn-lt"/>
                <a:cs typeface="+mn-lt"/>
              </a:rPr>
            </a:br>
            <a:r>
              <a:rPr lang="en-US" dirty="0">
                <a:ea typeface="+mn-lt"/>
                <a:cs typeface="+mn-lt"/>
              </a:rPr>
              <a:t>and Local Federal Relief Funds (SLFRF), which are being administered</a:t>
            </a:r>
            <a:br>
              <a:rPr lang="en-US" dirty="0">
                <a:ea typeface="+mn-lt"/>
                <a:cs typeface="+mn-lt"/>
              </a:rPr>
            </a:br>
            <a:r>
              <a:rPr lang="en-US" dirty="0">
                <a:ea typeface="+mn-lt"/>
                <a:cs typeface="+mn-lt"/>
              </a:rPr>
              <a:t>through the RAP Program</a:t>
            </a:r>
          </a:p>
          <a:p>
            <a:pPr marL="285750" indent="-285750">
              <a:buFont typeface="Arial"/>
              <a:buChar char="•"/>
            </a:pPr>
            <a:r>
              <a:rPr lang="en-US" dirty="0">
                <a:ea typeface="+mn-lt"/>
                <a:cs typeface="+mn-lt"/>
              </a:rPr>
              <a:t>Single Audit</a:t>
            </a:r>
          </a:p>
          <a:p>
            <a:pPr marL="742950" lvl="1" indent="-285750">
              <a:buFont typeface="Courier New"/>
              <a:buChar char="o"/>
            </a:pPr>
            <a:r>
              <a:rPr lang="en-US" dirty="0">
                <a:ea typeface="+mn-lt"/>
                <a:cs typeface="+mn-lt"/>
              </a:rPr>
              <a:t>When a non-Federal entity expends more than $750k in federal funds within their fiscal year</a:t>
            </a:r>
            <a:endParaRPr lang="en-US" dirty="0">
              <a:cs typeface="Arial"/>
            </a:endParaRPr>
          </a:p>
          <a:p>
            <a:pPr marL="742950" lvl="1" indent="-285750">
              <a:buFont typeface="Courier New"/>
              <a:buChar char="o"/>
            </a:pPr>
            <a:r>
              <a:rPr lang="en-US" dirty="0">
                <a:ea typeface="+mn-lt"/>
                <a:cs typeface="+mn-lt"/>
              </a:rPr>
              <a:t>For non-government entities, an </a:t>
            </a:r>
            <a:r>
              <a:rPr lang="en-US" dirty="0">
                <a:ea typeface="+mn-lt"/>
                <a:cs typeface="+mn-lt"/>
                <a:hlinkClick r:id="rId5"/>
              </a:rPr>
              <a:t>alternative reporting method</a:t>
            </a:r>
            <a:r>
              <a:rPr lang="en-US" dirty="0">
                <a:ea typeface="+mn-lt"/>
                <a:cs typeface="+mn-lt"/>
              </a:rPr>
              <a:t> may be used.</a:t>
            </a:r>
          </a:p>
          <a:p>
            <a:pPr marL="285750" indent="-285750">
              <a:buFont typeface="Arial"/>
              <a:buChar char="•"/>
            </a:pPr>
            <a:r>
              <a:rPr lang="en-US" dirty="0">
                <a:ea typeface="+mn-lt"/>
                <a:cs typeface="+mn-lt"/>
              </a:rPr>
              <a:t>Civil Rights Compliance</a:t>
            </a:r>
          </a:p>
          <a:p>
            <a:pPr marL="742950" lvl="1" indent="-285750">
              <a:buFont typeface="Courier New"/>
              <a:buChar char="o"/>
            </a:pPr>
            <a:r>
              <a:rPr lang="en-US" dirty="0">
                <a:ea typeface="+mn-lt"/>
                <a:cs typeface="+mn-lt"/>
              </a:rPr>
              <a:t>Includes providing proof, when requested, of compliance with Title VI, Section 504, and Title IX</a:t>
            </a:r>
            <a:endParaRPr lang="en-US" dirty="0">
              <a:cs typeface="Arial"/>
            </a:endParaRPr>
          </a:p>
          <a:p>
            <a:pPr marL="285750" indent="-285750">
              <a:buFont typeface="Arial"/>
              <a:buChar char="•"/>
            </a:pPr>
            <a:r>
              <a:rPr lang="en-US" dirty="0">
                <a:ea typeface="+mn-lt"/>
                <a:cs typeface="+mn-lt"/>
              </a:rPr>
              <a:t>Uniform Guidance</a:t>
            </a:r>
          </a:p>
          <a:p>
            <a:pPr marL="742950" lvl="1" indent="-285750">
              <a:buFont typeface="Courier New"/>
              <a:buChar char="o"/>
            </a:pPr>
            <a:r>
              <a:rPr lang="en-US" dirty="0">
                <a:ea typeface="+mn-lt"/>
                <a:cs typeface="+mn-lt"/>
                <a:hlinkClick r:id="rId6"/>
              </a:rPr>
              <a:t>2 CFR 200</a:t>
            </a:r>
          </a:p>
          <a:p>
            <a:pPr marL="285750" indent="-285750">
              <a:buFont typeface="Arial"/>
              <a:buChar char="•"/>
            </a:pPr>
            <a:r>
              <a:rPr lang="en-US" dirty="0">
                <a:ea typeface="+mn-lt"/>
                <a:cs typeface="+mn-lt"/>
              </a:rPr>
              <a:t>Federal Prohibited Uses</a:t>
            </a:r>
            <a:endParaRPr lang="en-US" dirty="0"/>
          </a:p>
          <a:p>
            <a:pPr marL="285750" indent="-285750">
              <a:buFont typeface="Arial"/>
              <a:buChar char="•"/>
            </a:pPr>
            <a:r>
              <a:rPr lang="en-US" dirty="0">
                <a:ea typeface="+mn-lt"/>
                <a:cs typeface="+mn-lt"/>
              </a:rPr>
              <a:t>Federal Quarterly Project and Expenditure Report</a:t>
            </a:r>
          </a:p>
          <a:p>
            <a:pPr marL="285750" indent="-285750">
              <a:buFont typeface="Arial"/>
              <a:buChar char="•"/>
            </a:pPr>
            <a:r>
              <a:rPr lang="en-US" dirty="0">
                <a:ea typeface="+mn-lt"/>
                <a:cs typeface="+mn-lt"/>
              </a:rPr>
              <a:t>Federal Annual Recovery Plan Performance Report</a:t>
            </a:r>
          </a:p>
          <a:p>
            <a:pPr marL="742950" lvl="1" indent="-285750">
              <a:buFont typeface="Courier New"/>
              <a:buChar char="o"/>
            </a:pPr>
            <a:r>
              <a:rPr lang="en-US" dirty="0">
                <a:ea typeface="+mn-lt"/>
                <a:cs typeface="+mn-lt"/>
              </a:rPr>
              <a:t>Must be able to provide documentation </a:t>
            </a:r>
            <a:r>
              <a:rPr lang="en-US" u="sng" dirty="0">
                <a:ea typeface="+mn-lt"/>
                <a:cs typeface="+mn-lt"/>
              </a:rPr>
              <a:t>if and as requested</a:t>
            </a:r>
          </a:p>
          <a:p>
            <a:pPr marL="285750" indent="-285750">
              <a:buFont typeface="Arial"/>
              <a:buChar char="•"/>
            </a:pPr>
            <a:r>
              <a:rPr lang="en-US" dirty="0">
                <a:ea typeface="+mn-lt"/>
                <a:cs typeface="+mn-lt"/>
              </a:rPr>
              <a:t>General Provisions - Contract Provisions for Non-Federal Entity Contracts Under Federal Awards</a:t>
            </a:r>
          </a:p>
          <a:p>
            <a:pPr marL="742950" lvl="1" indent="-285750">
              <a:buFont typeface="Courier New"/>
              <a:buChar char="o"/>
            </a:pPr>
            <a:r>
              <a:rPr lang="en-US" dirty="0">
                <a:ea typeface="+mn-lt"/>
                <a:cs typeface="+mn-lt"/>
                <a:hlinkClick r:id="rId7"/>
              </a:rPr>
              <a:t>2 CFR 200, Appdx. II</a:t>
            </a:r>
            <a:endParaRPr lang="en-US">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endParaRPr lang="en-US" dirty="0">
              <a:solidFill>
                <a:schemeClr val="tx2"/>
              </a:solidFill>
              <a:latin typeface="Arial Black"/>
              <a:cs typeface="Arial"/>
            </a:endParaRPr>
          </a:p>
          <a:p>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panose="020B0604020202020204" pitchFamily="34" charset="0"/>
              <a:buChar char="o"/>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pic>
        <p:nvPicPr>
          <p:cNvPr id="17" name="Audio 16">
            <a:hlinkClick r:id="" action="ppaction://media"/>
            <a:extLst>
              <a:ext uri="{FF2B5EF4-FFF2-40B4-BE49-F238E27FC236}">
                <a16:creationId xmlns:a16="http://schemas.microsoft.com/office/drawing/2014/main" id="{BF55EF26-B513-7430-1AB8-9A56FEDC4057}"/>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130187757"/>
      </p:ext>
    </p:extLst>
  </p:cSld>
  <p:clrMapOvr>
    <a:masterClrMapping/>
  </p:clrMapOvr>
  <mc:AlternateContent xmlns:mc="http://schemas.openxmlformats.org/markup-compatibility/2006" xmlns:p14="http://schemas.microsoft.com/office/powerpoint/2010/main">
    <mc:Choice Requires="p14">
      <p:transition spd="slow" p14:dur="2000" advTm="64058"/>
    </mc:Choice>
    <mc:Fallback xmlns="">
      <p:transition spd="slow" advTm="64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Exhibit G</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1435003"/>
            <a:ext cx="10972799" cy="7294305"/>
          </a:xfrm>
          <a:prstGeom prst="rect">
            <a:avLst/>
          </a:prstGeom>
          <a:noFill/>
        </p:spPr>
        <p:txBody>
          <a:bodyPr wrap="square" lIns="91440" tIns="45720" rIns="91440" bIns="45720" anchor="t">
            <a:spAutoFit/>
          </a:bodyPr>
          <a:lstStyle/>
          <a:p>
            <a:pPr marL="742950" lvl="1" indent="-285750">
              <a:buFont typeface="Courier New,monospace"/>
              <a:buChar char="o"/>
            </a:pPr>
            <a:endParaRPr lang="en-US" dirty="0">
              <a:ea typeface="+mn-lt"/>
              <a:cs typeface="+mn-lt"/>
            </a:endParaRPr>
          </a:p>
          <a:p>
            <a:r>
              <a:rPr lang="en-US" dirty="0">
                <a:solidFill>
                  <a:schemeClr val="tx2"/>
                </a:solidFill>
                <a:latin typeface="Arial Black"/>
              </a:rPr>
              <a:t>Federal Quarterly Reporting</a:t>
            </a:r>
            <a:r>
              <a:rPr lang="en-US" dirty="0">
                <a:solidFill>
                  <a:schemeClr val="tx2"/>
                </a:solidFill>
                <a:latin typeface="Arial Black"/>
                <a:cs typeface="Arial"/>
              </a:rPr>
              <a:t> Requirements </a:t>
            </a:r>
          </a:p>
          <a:p>
            <a:pPr marL="285750" indent="-285750">
              <a:buFont typeface="Arial"/>
              <a:buChar char="•"/>
            </a:pPr>
            <a:endParaRPr lang="en-US" dirty="0">
              <a:solidFill>
                <a:srgbClr val="002476"/>
              </a:solidFill>
              <a:latin typeface="Arial"/>
              <a:cs typeface="Arial"/>
            </a:endParaRPr>
          </a:p>
          <a:p>
            <a:pPr marL="285750" indent="-285750">
              <a:buFont typeface="Arial"/>
              <a:buChar char="•"/>
            </a:pPr>
            <a:r>
              <a:rPr lang="en-US" dirty="0">
                <a:solidFill>
                  <a:srgbClr val="002476"/>
                </a:solidFill>
                <a:latin typeface="Arial"/>
                <a:cs typeface="Arial"/>
              </a:rPr>
              <a:t>Each Expenditure Category (2.22, 2.31, 2.35) obtains the same data for each quarterly report</a:t>
            </a:r>
          </a:p>
          <a:p>
            <a:pPr marL="742950" lvl="1" indent="-285750">
              <a:buFont typeface="Courier New"/>
              <a:buChar char="o"/>
            </a:pPr>
            <a:r>
              <a:rPr lang="en-US" dirty="0">
                <a:solidFill>
                  <a:srgbClr val="002476"/>
                </a:solidFill>
                <a:latin typeface="Arial"/>
                <a:cs typeface="Arial"/>
              </a:rPr>
              <a:t>Projects under the 2.31 Category will have one extra question to answer</a:t>
            </a:r>
          </a:p>
          <a:p>
            <a:pPr marL="742950" lvl="1" indent="-285750">
              <a:buFont typeface="Courier New"/>
              <a:buChar char="o"/>
            </a:pPr>
            <a:r>
              <a:rPr lang="en-US" dirty="0">
                <a:solidFill>
                  <a:srgbClr val="002476"/>
                </a:solidFill>
                <a:latin typeface="Arial"/>
                <a:cs typeface="Arial"/>
              </a:rPr>
              <a:t>Projects under the 2.35 Category will have two extra questions to answer</a:t>
            </a:r>
          </a:p>
          <a:p>
            <a:pPr marL="285750" indent="-285750">
              <a:buFont typeface="Arial"/>
              <a:buChar char="•"/>
            </a:pPr>
            <a:r>
              <a:rPr lang="en-US" dirty="0">
                <a:solidFill>
                  <a:srgbClr val="002476"/>
                </a:solidFill>
                <a:latin typeface="Arial"/>
                <a:cs typeface="Arial"/>
              </a:rPr>
              <a:t>Each Quarterly Report must be submitted via Project Portal</a:t>
            </a:r>
          </a:p>
          <a:p>
            <a:pPr marL="742950" lvl="1" indent="-285750">
              <a:buFont typeface="Courier New"/>
              <a:buChar char="o"/>
            </a:pPr>
            <a:r>
              <a:rPr lang="en-US" dirty="0">
                <a:solidFill>
                  <a:srgbClr val="002476"/>
                </a:solidFill>
                <a:latin typeface="Arial"/>
                <a:cs typeface="Arial"/>
              </a:rPr>
              <a:t>Each Grantee has one Point of Contact assigned, and responsible, for submitting Sub-Grantee's reports.</a:t>
            </a:r>
          </a:p>
          <a:p>
            <a:pPr marL="285750" indent="-285750">
              <a:buFont typeface="Arial"/>
              <a:buChar char="•"/>
            </a:pPr>
            <a:r>
              <a:rPr lang="en-US" dirty="0">
                <a:solidFill>
                  <a:srgbClr val="002476"/>
                </a:solidFill>
                <a:latin typeface="Arial"/>
                <a:cs typeface="Arial"/>
              </a:rPr>
              <a:t>If project is in construction phase, a complete list of subcontractors who completed work during reporting period must be uploaded.</a:t>
            </a:r>
          </a:p>
          <a:p>
            <a:pPr marL="285750" indent="-285750">
              <a:buFont typeface="Arial"/>
              <a:buChar char="•"/>
            </a:pPr>
            <a:r>
              <a:rPr lang="en-US" dirty="0">
                <a:solidFill>
                  <a:srgbClr val="002476"/>
                </a:solidFill>
                <a:latin typeface="Arial"/>
                <a:cs typeface="Arial"/>
              </a:rPr>
              <a:t>Upon submission, your Grant Manager will review the report and list of subcontractors</a:t>
            </a:r>
          </a:p>
          <a:p>
            <a:pPr marL="742950" lvl="1" indent="-285750">
              <a:buFont typeface="Courier New"/>
              <a:buChar char="o"/>
            </a:pPr>
            <a:r>
              <a:rPr lang="en-US" dirty="0">
                <a:solidFill>
                  <a:srgbClr val="002476"/>
                </a:solidFill>
                <a:latin typeface="Arial"/>
                <a:cs typeface="Arial"/>
              </a:rPr>
              <a:t>Grant Manager may respond requesting additional information, or corrections, for the report.</a:t>
            </a:r>
          </a:p>
          <a:p>
            <a:pPr marL="285750" indent="-285750">
              <a:buFont typeface="Arial"/>
              <a:buChar char="•"/>
            </a:pPr>
            <a:r>
              <a:rPr lang="en-US" dirty="0">
                <a:solidFill>
                  <a:srgbClr val="002476"/>
                </a:solidFill>
                <a:latin typeface="Arial"/>
                <a:cs typeface="Arial"/>
              </a:rPr>
              <a:t>Once report is approved, the Grant Manager will request documentation to sample for Davis-Bacon compliance.</a:t>
            </a:r>
            <a:endParaRPr lang="en-US">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endParaRPr lang="en-US" dirty="0">
              <a:solidFill>
                <a:srgbClr val="002476"/>
              </a:solidFill>
              <a:latin typeface="Arial"/>
              <a:cs typeface="Arial"/>
            </a:endParaRPr>
          </a:p>
          <a:p>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panose="020B0604020202020204" pitchFamily="34" charset="0"/>
              <a:buChar char="o"/>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pic>
        <p:nvPicPr>
          <p:cNvPr id="5" name="Audio 4">
            <a:hlinkClick r:id="" action="ppaction://media"/>
            <a:extLst>
              <a:ext uri="{FF2B5EF4-FFF2-40B4-BE49-F238E27FC236}">
                <a16:creationId xmlns:a16="http://schemas.microsoft.com/office/drawing/2014/main" id="{F0D94199-5246-8DEC-2DD1-A1E2FA65EBA9}"/>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954596100"/>
      </p:ext>
    </p:extLst>
  </p:cSld>
  <p:clrMapOvr>
    <a:masterClrMapping/>
  </p:clrMapOvr>
  <mc:AlternateContent xmlns:mc="http://schemas.openxmlformats.org/markup-compatibility/2006" xmlns:p14="http://schemas.microsoft.com/office/powerpoint/2010/main">
    <mc:Choice Requires="p14">
      <p:transition spd="slow" p14:dur="2000" advTm="42792"/>
    </mc:Choice>
    <mc:Fallback xmlns="">
      <p:transition spd="slow" advTm="427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Exhibit G</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1435003"/>
            <a:ext cx="10972799" cy="8309967"/>
          </a:xfrm>
          <a:prstGeom prst="rect">
            <a:avLst/>
          </a:prstGeom>
          <a:noFill/>
        </p:spPr>
        <p:txBody>
          <a:bodyPr wrap="square" lIns="0" tIns="0" rIns="0" bIns="0" anchor="t">
            <a:spAutoFit/>
          </a:bodyPr>
          <a:lstStyle/>
          <a:p>
            <a:pPr marL="742950" lvl="1" indent="-285750">
              <a:buFont typeface="Courier New,monospace"/>
              <a:buChar char="o"/>
            </a:pPr>
            <a:endParaRPr lang="en-US"/>
          </a:p>
          <a:p>
            <a:r>
              <a:rPr lang="en-US" dirty="0">
                <a:solidFill>
                  <a:schemeClr val="tx2"/>
                </a:solidFill>
                <a:latin typeface="Arial Black"/>
              </a:rPr>
              <a:t>Davis-Bacon Reporting</a:t>
            </a:r>
            <a:r>
              <a:rPr lang="en-US" dirty="0">
                <a:solidFill>
                  <a:schemeClr val="tx2"/>
                </a:solidFill>
                <a:latin typeface="Arial Black"/>
                <a:cs typeface="Arial"/>
              </a:rPr>
              <a:t> Requirements </a:t>
            </a:r>
            <a:endParaRPr lang="en-US">
              <a:solidFill>
                <a:schemeClr val="tx2"/>
              </a:solidFill>
            </a:endParaRPr>
          </a:p>
          <a:p>
            <a:pPr marL="285750" indent="-285750">
              <a:buFont typeface="Arial"/>
              <a:buChar char="•"/>
            </a:pPr>
            <a:endParaRPr lang="en-US"/>
          </a:p>
          <a:p>
            <a:pPr marL="285750" indent="-285750">
              <a:buFont typeface="Arial"/>
              <a:buChar char="•"/>
            </a:pPr>
            <a:r>
              <a:rPr lang="en-US" dirty="0">
                <a:solidFill>
                  <a:srgbClr val="002476"/>
                </a:solidFill>
                <a:latin typeface="Arial"/>
                <a:cs typeface="Arial"/>
              </a:rPr>
              <a:t>After the Sub-Grantee's Quarterly Report is submitted, the Grant Manager will select a contractor's payroll to review, from the list provided in the quarterly report.</a:t>
            </a:r>
          </a:p>
          <a:p>
            <a:pPr marL="742950" lvl="1" indent="-285750">
              <a:buFont typeface="Courier New"/>
              <a:buChar char="o"/>
            </a:pPr>
            <a:r>
              <a:rPr lang="en-US" dirty="0">
                <a:cs typeface="Arial"/>
              </a:rPr>
              <a:t>Grantee is responsible for designing, developing and implementing a sampling process for their Sub-Grantees to ensure Davis-Bacon compliance.</a:t>
            </a:r>
          </a:p>
          <a:p>
            <a:pPr marL="285750" indent="-285750">
              <a:buFont typeface="Arial"/>
              <a:buChar char="•"/>
            </a:pPr>
            <a:r>
              <a:rPr lang="en-US" dirty="0">
                <a:cs typeface="Arial"/>
              </a:rPr>
              <a:t>Payroll must include, at a minimum, the following:</a:t>
            </a:r>
            <a:endParaRPr lang="en-US">
              <a:ea typeface="+mn-lt"/>
              <a:cs typeface="+mn-lt"/>
            </a:endParaRPr>
          </a:p>
          <a:p>
            <a:pPr marL="800100" lvl="1" indent="-342900">
              <a:buAutoNum type="arabicPeriod"/>
            </a:pPr>
            <a:r>
              <a:rPr lang="en-US" dirty="0">
                <a:ea typeface="+mn-lt"/>
                <a:cs typeface="+mn-lt"/>
              </a:rPr>
              <a:t>Project Address</a:t>
            </a:r>
          </a:p>
          <a:p>
            <a:pPr marL="800100" lvl="1" indent="-342900">
              <a:buAutoNum type="arabicPeriod"/>
            </a:pPr>
            <a:r>
              <a:rPr lang="en-US" dirty="0">
                <a:ea typeface="+mn-lt"/>
                <a:cs typeface="+mn-lt"/>
              </a:rPr>
              <a:t>Payroll Date</a:t>
            </a:r>
          </a:p>
          <a:p>
            <a:pPr marL="800100" lvl="1" indent="-342900">
              <a:buAutoNum type="arabicPeriod"/>
            </a:pPr>
            <a:r>
              <a:rPr lang="en-US" dirty="0">
                <a:ea typeface="+mn-lt"/>
                <a:cs typeface="+mn-lt"/>
              </a:rPr>
              <a:t>Work Classification</a:t>
            </a:r>
          </a:p>
          <a:p>
            <a:pPr marL="800100" lvl="1" indent="-342900">
              <a:buAutoNum type="arabicPeriod"/>
            </a:pPr>
            <a:r>
              <a:rPr lang="en-US" dirty="0">
                <a:ea typeface="+mn-lt"/>
                <a:cs typeface="+mn-lt"/>
              </a:rPr>
              <a:t>Correct rate + fringe (prevailing wage)</a:t>
            </a:r>
          </a:p>
          <a:p>
            <a:pPr marL="285750" indent="-285750">
              <a:buFont typeface="Arial"/>
              <a:buChar char="•"/>
            </a:pPr>
            <a:endParaRPr lang="en-US" dirty="0">
              <a:ea typeface="+mn-lt"/>
              <a:cs typeface="+mn-lt"/>
            </a:endParaRPr>
          </a:p>
          <a:p>
            <a:pPr marL="742950" lvl="1" indent="-285750">
              <a:buFont typeface="Courier New"/>
              <a:buChar char="o"/>
            </a:pPr>
            <a:endParaRPr lang="en-US" dirty="0">
              <a:cs typeface="Arial"/>
            </a:endParaRPr>
          </a:p>
          <a:p>
            <a:pPr lvl="1"/>
            <a:endParaRPr lang="en-US" dirty="0">
              <a:cs typeface="Arial"/>
            </a:endParaRPr>
          </a:p>
          <a:p>
            <a:pPr marL="742950" lvl="1" indent="-285750">
              <a:buFont typeface="Courier New"/>
              <a:buChar char="o"/>
            </a:pPr>
            <a:endParaRPr lang="en-US">
              <a:cs typeface="Arial"/>
            </a:endParaRPr>
          </a:p>
          <a:p>
            <a:pPr marL="742950" lvl="1" indent="-285750">
              <a:buFont typeface="Courier New"/>
              <a:buChar char="o"/>
            </a:pPr>
            <a:endParaRPr lang="en-US">
              <a:cs typeface="Arial"/>
            </a:endParaRPr>
          </a:p>
          <a:p>
            <a:pPr marL="285750" indent="-285750">
              <a:buFont typeface="Arial"/>
              <a:buChar char="•"/>
            </a:pPr>
            <a:endParaRPr lang="en-US">
              <a:cs typeface="Arial"/>
            </a:endParaRPr>
          </a:p>
          <a:p>
            <a:pPr marL="742950" lvl="1" indent="-285750">
              <a:buFont typeface="Courier New"/>
              <a:buChar char="o"/>
            </a:pPr>
            <a:endParaRPr lang="en-US">
              <a:cs typeface="Arial"/>
            </a:endParaRPr>
          </a:p>
          <a:p>
            <a:pPr marL="742950" lvl="1" indent="-285750">
              <a:buFont typeface="Courier New"/>
              <a:buChar char="o"/>
            </a:pPr>
            <a:endParaRPr lang="en-US">
              <a:cs typeface="Arial"/>
            </a:endParaRPr>
          </a:p>
          <a:p>
            <a:pPr marL="742950" lvl="1" indent="-285750">
              <a:buFont typeface="Courier New"/>
              <a:buChar char="o"/>
            </a:pPr>
            <a:endParaRPr lang="en-US">
              <a:cs typeface="Arial"/>
            </a:endParaRPr>
          </a:p>
          <a:p>
            <a:pPr marL="742950" lvl="1" indent="-285750">
              <a:buFont typeface="Courier New"/>
              <a:buChar char="o"/>
            </a:pPr>
            <a:endParaRPr lang="en-US">
              <a:cs typeface="Arial"/>
            </a:endParaRPr>
          </a:p>
          <a:p>
            <a:endParaRPr lang="en-US">
              <a:cs typeface="Arial"/>
            </a:endParaRPr>
          </a:p>
          <a:p>
            <a:endParaRPr lang="en-US">
              <a:cs typeface="Arial"/>
            </a:endParaRPr>
          </a:p>
          <a:p>
            <a:pPr marL="742950" lvl="1" indent="-285750">
              <a:buFont typeface="Courier New"/>
              <a:buChar char="o"/>
            </a:pPr>
            <a:endParaRPr lang="en-US">
              <a:cs typeface="Arial"/>
            </a:endParaRPr>
          </a:p>
          <a:p>
            <a:pPr marL="742950" lvl="1" indent="-285750">
              <a:buFont typeface="Courier New" panose="020B0604020202020204" pitchFamily="34" charset="0"/>
              <a:buChar char="o"/>
            </a:pPr>
            <a:endParaRPr lang="en-US">
              <a:cs typeface="Arial"/>
            </a:endParaRPr>
          </a:p>
          <a:p>
            <a:pPr marL="285750" indent="-285750" fontAlgn="base">
              <a:buFont typeface="Arial" panose="020B0604020202020204" pitchFamily="34" charset="0"/>
              <a:buChar char="•"/>
            </a:pPr>
            <a:endParaRPr lang="en-US">
              <a:cs typeface="Arial"/>
            </a:endParaRPr>
          </a:p>
          <a:p>
            <a:pPr marL="285750" indent="-285750" fontAlgn="base">
              <a:buFont typeface="Arial" panose="020B0604020202020204" pitchFamily="34" charset="0"/>
              <a:buChar char="•"/>
            </a:pPr>
            <a:endParaRPr lang="en-US">
              <a:cs typeface="Arial"/>
            </a:endParaRPr>
          </a:p>
          <a:p>
            <a:pPr fontAlgn="base"/>
            <a:endParaRPr lang="en-US">
              <a:cs typeface="Arial"/>
            </a:endParaRPr>
          </a:p>
          <a:p>
            <a:pPr fontAlgn="base"/>
            <a:endParaRPr lang="en-US">
              <a:cs typeface="Arial"/>
            </a:endParaRPr>
          </a:p>
        </p:txBody>
      </p:sp>
      <p:pic>
        <p:nvPicPr>
          <p:cNvPr id="6" name="Audio 5">
            <a:hlinkClick r:id="" action="ppaction://media"/>
            <a:extLst>
              <a:ext uri="{FF2B5EF4-FFF2-40B4-BE49-F238E27FC236}">
                <a16:creationId xmlns:a16="http://schemas.microsoft.com/office/drawing/2014/main" id="{8D3C9A6B-3568-1B45-708E-FA6186EBE8A1}"/>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580925611"/>
      </p:ext>
    </p:extLst>
  </p:cSld>
  <p:clrMapOvr>
    <a:masterClrMapping/>
  </p:clrMapOvr>
  <mc:AlternateContent xmlns:mc="http://schemas.openxmlformats.org/markup-compatibility/2006" xmlns:p14="http://schemas.microsoft.com/office/powerpoint/2010/main">
    <mc:Choice Requires="p14">
      <p:transition spd="slow" p14:dur="2000" advTm="37655"/>
    </mc:Choice>
    <mc:Fallback xmlns="">
      <p:transition spd="slow" advTm="376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1"/>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Contacts</a:t>
            </a:r>
            <a:endParaRPr lang="en-US" sz="2800" dirty="0">
              <a:solidFill>
                <a:srgbClr val="FFFFFF"/>
              </a:solidFill>
            </a:endParaRPr>
          </a:p>
        </p:txBody>
      </p:sp>
      <p:sp>
        <p:nvSpPr>
          <p:cNvPr id="3" name="TextBox 2">
            <a:extLst>
              <a:ext uri="{FF2B5EF4-FFF2-40B4-BE49-F238E27FC236}">
                <a16:creationId xmlns:a16="http://schemas.microsoft.com/office/drawing/2014/main" id="{B1FD2F0A-97D7-97DC-5C41-2666F55EADB3}"/>
              </a:ext>
            </a:extLst>
          </p:cNvPr>
          <p:cNvSpPr txBox="1"/>
          <p:nvPr/>
        </p:nvSpPr>
        <p:spPr>
          <a:xfrm>
            <a:off x="609600" y="2090056"/>
            <a:ext cx="10972799" cy="2862322"/>
          </a:xfrm>
          <a:prstGeom prst="rect">
            <a:avLst/>
          </a:prstGeom>
          <a:noFill/>
        </p:spPr>
        <p:txBody>
          <a:bodyPr wrap="square" lIns="91440" tIns="45720" rIns="91440" bIns="45720" anchor="t">
            <a:spAutoFit/>
          </a:bodyPr>
          <a:lstStyle/>
          <a:p>
            <a:pPr algn="ctr" defTabSz="457200">
              <a:spcBef>
                <a:spcPct val="0"/>
              </a:spcBef>
              <a:defRPr/>
            </a:pPr>
            <a:endParaRPr lang="en-US" sz="1800" dirty="0">
              <a:solidFill>
                <a:schemeClr val="tx2"/>
              </a:solidFill>
              <a:latin typeface="Arial Black" panose="020B0A04020102020204" pitchFamily="34" charset="0"/>
            </a:endParaRPr>
          </a:p>
          <a:p>
            <a:pPr defTabSz="457200">
              <a:defRPr/>
            </a:pPr>
            <a:r>
              <a:rPr lang="en-US" dirty="0">
                <a:solidFill>
                  <a:schemeClr val="tx2"/>
                </a:solidFill>
                <a:latin typeface="Arial Black"/>
              </a:rPr>
              <a:t>Compliance Staff Contacts:</a:t>
            </a:r>
            <a:endParaRPr lang="en-US" dirty="0">
              <a:solidFill>
                <a:schemeClr val="tx2"/>
              </a:solidFill>
              <a:ea typeface="+mn-lt"/>
              <a:cs typeface="+mn-lt"/>
            </a:endParaRPr>
          </a:p>
          <a:p>
            <a:pPr defTabSz="457200">
              <a:spcBef>
                <a:spcPct val="0"/>
              </a:spcBef>
              <a:defRPr/>
            </a:pPr>
            <a:endParaRPr lang="en-US" dirty="0">
              <a:solidFill>
                <a:schemeClr val="tx2"/>
              </a:solidFill>
              <a:latin typeface="Arial Black"/>
            </a:endParaRPr>
          </a:p>
          <a:p>
            <a:pPr defTabSz="457200">
              <a:spcBef>
                <a:spcPct val="0"/>
              </a:spcBef>
              <a:defRPr/>
            </a:pPr>
            <a:r>
              <a:rPr lang="en-US" dirty="0">
                <a:solidFill>
                  <a:schemeClr val="tx2"/>
                </a:solidFill>
                <a:latin typeface="Arial Black"/>
              </a:rPr>
              <a:t>Haneen Wraikat, Compliance Specialist, </a:t>
            </a:r>
            <a:r>
              <a:rPr lang="en-US" dirty="0">
                <a:solidFill>
                  <a:schemeClr val="tx2"/>
                </a:solidFill>
                <a:latin typeface="Arial Black"/>
                <a:hlinkClick r:id="rId5">
                  <a:extLst>
                    <a:ext uri="{A12FA001-AC4F-418D-AE19-62706E023703}">
                      <ahyp:hlinkClr xmlns:ahyp="http://schemas.microsoft.com/office/drawing/2018/hyperlinkcolor" val="tx"/>
                    </a:ext>
                  </a:extLst>
                </a:hlinkClick>
              </a:rPr>
              <a:t>wraikath@michigan.org</a:t>
            </a:r>
            <a:endParaRPr lang="en-US" dirty="0">
              <a:solidFill>
                <a:schemeClr val="tx2"/>
              </a:solidFill>
              <a:latin typeface="Arial Black" panose="020B0A04020102020204" pitchFamily="34" charset="0"/>
            </a:endParaRPr>
          </a:p>
          <a:p>
            <a:pPr defTabSz="457200">
              <a:spcBef>
                <a:spcPct val="0"/>
              </a:spcBef>
              <a:defRPr/>
            </a:pPr>
            <a:r>
              <a:rPr lang="en-US" sz="1800" dirty="0">
                <a:solidFill>
                  <a:schemeClr val="tx2"/>
                </a:solidFill>
                <a:latin typeface="Arial Black"/>
              </a:rPr>
              <a:t>Madelaine Clapp</a:t>
            </a:r>
            <a:r>
              <a:rPr lang="en-US" dirty="0">
                <a:solidFill>
                  <a:schemeClr val="tx2"/>
                </a:solidFill>
                <a:latin typeface="Arial Black"/>
              </a:rPr>
              <a:t>, Senior Compliance Specialist, </a:t>
            </a:r>
            <a:r>
              <a:rPr lang="en-US" dirty="0">
                <a:solidFill>
                  <a:schemeClr val="tx2"/>
                </a:solidFill>
                <a:latin typeface="Arial Black"/>
                <a:hlinkClick r:id="rId6">
                  <a:extLst>
                    <a:ext uri="{A12FA001-AC4F-418D-AE19-62706E023703}">
                      <ahyp:hlinkClr xmlns:ahyp="http://schemas.microsoft.com/office/drawing/2018/hyperlinkcolor" val="tx"/>
                    </a:ext>
                  </a:extLst>
                </a:hlinkClick>
              </a:rPr>
              <a:t>clappm1@michigan.org</a:t>
            </a:r>
            <a:endParaRPr lang="en-US" sz="1800" dirty="0">
              <a:solidFill>
                <a:schemeClr val="tx2"/>
              </a:solidFill>
              <a:latin typeface="Arial Black"/>
              <a:hlinkClick r:id="rId6"/>
            </a:endParaRPr>
          </a:p>
          <a:p>
            <a:pPr defTabSz="457200">
              <a:spcBef>
                <a:spcPct val="0"/>
              </a:spcBef>
              <a:defRPr/>
            </a:pPr>
            <a:r>
              <a:rPr lang="en-US" dirty="0">
                <a:solidFill>
                  <a:schemeClr val="tx2"/>
                </a:solidFill>
                <a:latin typeface="Arial Black"/>
              </a:rPr>
              <a:t>Shane Schamper, Compliance Manager, </a:t>
            </a:r>
            <a:r>
              <a:rPr lang="en-US" dirty="0">
                <a:solidFill>
                  <a:schemeClr val="tx2"/>
                </a:solidFill>
                <a:latin typeface="Arial Black"/>
                <a:hlinkClick r:id="rId7">
                  <a:extLst>
                    <a:ext uri="{A12FA001-AC4F-418D-AE19-62706E023703}">
                      <ahyp:hlinkClr xmlns:ahyp="http://schemas.microsoft.com/office/drawing/2018/hyperlinkcolor" val="tx"/>
                    </a:ext>
                  </a:extLst>
                </a:hlinkClick>
              </a:rPr>
              <a:t>schampers@michigan.org</a:t>
            </a:r>
            <a:endParaRPr lang="en-US" dirty="0">
              <a:solidFill>
                <a:schemeClr val="tx2"/>
              </a:solidFill>
              <a:latin typeface="Arial Black"/>
            </a:endParaRPr>
          </a:p>
          <a:p>
            <a:pPr defTabSz="457200">
              <a:spcBef>
                <a:spcPct val="0"/>
              </a:spcBef>
              <a:defRPr/>
            </a:pPr>
            <a:endParaRPr lang="en-US" dirty="0">
              <a:solidFill>
                <a:schemeClr val="tx2"/>
              </a:solidFill>
              <a:latin typeface="Arial Black" panose="020B0A04020102020204" pitchFamily="34" charset="0"/>
            </a:endParaRPr>
          </a:p>
          <a:p>
            <a:pPr marL="0" marR="0" lvl="0" indent="0" algn="ctr" defTabSz="457200" rtl="0" eaLnBrk="1" fontAlgn="auto" latinLnBrk="0" hangingPunct="1">
              <a:lnSpc>
                <a:spcPct val="100000"/>
              </a:lnSpc>
              <a:spcBef>
                <a:spcPct val="0"/>
              </a:spcBef>
              <a:spcAft>
                <a:spcPts val="0"/>
              </a:spcAft>
              <a:buClrTx/>
              <a:buSzTx/>
              <a:buFontTx/>
              <a:buNone/>
              <a:tabLst/>
              <a:defRPr/>
            </a:pPr>
            <a:endParaRPr lang="en-US" dirty="0">
              <a:solidFill>
                <a:schemeClr val="tx2"/>
              </a:solidFill>
              <a:latin typeface="Arial Black" panose="020B0A04020102020204" pitchFamily="34" charset="0"/>
            </a:endParaRPr>
          </a:p>
          <a:p>
            <a:pPr defTabSz="457200">
              <a:spcBef>
                <a:spcPct val="0"/>
              </a:spcBef>
              <a:defRPr/>
            </a:pPr>
            <a:endParaRPr lang="en-US" dirty="0">
              <a:solidFill>
                <a:srgbClr val="002476"/>
              </a:solidFill>
              <a:latin typeface="Arial"/>
              <a:cs typeface="Arial"/>
            </a:endParaRPr>
          </a:p>
          <a:p>
            <a:pPr algn="ctr" defTabSz="457200">
              <a:spcBef>
                <a:spcPct val="0"/>
              </a:spcBef>
              <a:defRPr/>
            </a:pPr>
            <a:endParaRPr lang="en-US" dirty="0">
              <a:solidFill>
                <a:schemeClr val="tx2"/>
              </a:solidFill>
              <a:latin typeface="Arial Black" panose="020B0A04020102020204" pitchFamily="34" charset="0"/>
            </a:endParaRPr>
          </a:p>
        </p:txBody>
      </p:sp>
      <p:pic>
        <p:nvPicPr>
          <p:cNvPr id="18" name="Audio 17">
            <a:hlinkClick r:id="" action="ppaction://media"/>
            <a:extLst>
              <a:ext uri="{FF2B5EF4-FFF2-40B4-BE49-F238E27FC236}">
                <a16:creationId xmlns:a16="http://schemas.microsoft.com/office/drawing/2014/main" id="{92CE4994-F0C9-0C52-A114-CBEA86571D5A}"/>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293476826"/>
      </p:ext>
    </p:extLst>
  </p:cSld>
  <p:clrMapOvr>
    <a:masterClrMapping/>
  </p:clrMapOvr>
  <mc:AlternateContent xmlns:mc="http://schemas.openxmlformats.org/markup-compatibility/2006" xmlns:p14="http://schemas.microsoft.com/office/powerpoint/2010/main">
    <mc:Choice Requires="p14">
      <p:transition spd="slow" p14:dur="2000" advTm="26458"/>
    </mc:Choice>
    <mc:Fallback xmlns="">
      <p:transition spd="slow" advTm="264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Exhibit G</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1435003"/>
            <a:ext cx="10972799" cy="9417963"/>
          </a:xfrm>
          <a:prstGeom prst="rect">
            <a:avLst/>
          </a:prstGeom>
          <a:noFill/>
        </p:spPr>
        <p:txBody>
          <a:bodyPr wrap="square" lIns="0" tIns="0" rIns="0" bIns="0" anchor="t">
            <a:spAutoFit/>
          </a:bodyPr>
          <a:lstStyle/>
          <a:p>
            <a:pPr marL="742950" lvl="1" indent="-285750">
              <a:buFont typeface="Courier New,monospace"/>
              <a:buChar char="o"/>
            </a:pPr>
            <a:endParaRPr lang="en-US"/>
          </a:p>
          <a:p>
            <a:r>
              <a:rPr lang="en-US" dirty="0">
                <a:solidFill>
                  <a:schemeClr val="tx2"/>
                </a:solidFill>
                <a:latin typeface="Arial Black"/>
              </a:rPr>
              <a:t>Davis-Bacon Compliance</a:t>
            </a:r>
            <a:endParaRPr lang="en-US" dirty="0">
              <a:solidFill>
                <a:schemeClr val="tx2"/>
              </a:solidFill>
              <a:highlight>
                <a:srgbClr val="FFFF00"/>
              </a:highlight>
              <a:latin typeface="Arial Black"/>
              <a:cs typeface="Arial"/>
            </a:endParaRPr>
          </a:p>
          <a:p>
            <a:pPr marL="285750" indent="-285750">
              <a:buFont typeface="Arial"/>
              <a:buChar char="•"/>
            </a:pPr>
            <a:endParaRPr lang="en-US"/>
          </a:p>
          <a:p>
            <a:pPr marL="285750" indent="-285750">
              <a:buFont typeface="Arial"/>
              <a:buChar char="•"/>
            </a:pPr>
            <a:r>
              <a:rPr lang="en-US" dirty="0">
                <a:solidFill>
                  <a:srgbClr val="002476"/>
                </a:solidFill>
                <a:latin typeface="Arial"/>
                <a:cs typeface="Arial"/>
              </a:rPr>
              <a:t>Grantee must ensure Sub-Grant Projects have a current Wage Decision(s) attached to GMP's. </a:t>
            </a:r>
          </a:p>
          <a:p>
            <a:pPr marL="742950" lvl="1" indent="-285750">
              <a:buFont typeface="Courier New"/>
              <a:buChar char="o"/>
            </a:pPr>
            <a:r>
              <a:rPr lang="en-US" dirty="0">
                <a:solidFill>
                  <a:srgbClr val="002476"/>
                </a:solidFill>
                <a:latin typeface="Arial"/>
                <a:cs typeface="Arial"/>
              </a:rPr>
              <a:t>Wage Decision(s) can be found on SAM.gov (</a:t>
            </a:r>
            <a:r>
              <a:rPr lang="en-US" dirty="0">
                <a:ea typeface="+mn-lt"/>
                <a:cs typeface="+mn-lt"/>
                <a:hlinkClick r:id="rId5"/>
              </a:rPr>
              <a:t>https://sam.gov/content/wage-determinations</a:t>
            </a:r>
            <a:r>
              <a:rPr lang="en-US" dirty="0">
                <a:ea typeface="+mn-lt"/>
                <a:cs typeface="+mn-lt"/>
              </a:rPr>
              <a:t>)</a:t>
            </a:r>
            <a:endParaRPr lang="en-US" dirty="0">
              <a:solidFill>
                <a:srgbClr val="002476"/>
              </a:solidFill>
              <a:latin typeface="Arial"/>
              <a:cs typeface="Arial"/>
            </a:endParaRPr>
          </a:p>
          <a:p>
            <a:pPr marL="742950" lvl="1" indent="-285750">
              <a:buFont typeface="Courier New"/>
              <a:buChar char="o"/>
            </a:pPr>
            <a:r>
              <a:rPr lang="en-US" dirty="0">
                <a:solidFill>
                  <a:srgbClr val="002476"/>
                </a:solidFill>
                <a:latin typeface="Arial"/>
                <a:cs typeface="Arial"/>
              </a:rPr>
              <a:t>There are 4 different types of </a:t>
            </a:r>
            <a:r>
              <a:rPr lang="en-US" dirty="0">
                <a:solidFill>
                  <a:srgbClr val="002476"/>
                </a:solidFill>
                <a:latin typeface="Arial"/>
                <a:cs typeface="Arial"/>
                <a:hlinkClick r:id="rId6"/>
              </a:rPr>
              <a:t>Wage Decisions</a:t>
            </a:r>
            <a:r>
              <a:rPr lang="en-US" dirty="0">
                <a:solidFill>
                  <a:srgbClr val="002476"/>
                </a:solidFill>
                <a:latin typeface="Arial"/>
                <a:cs typeface="Arial"/>
              </a:rPr>
              <a:t>. </a:t>
            </a:r>
          </a:p>
          <a:p>
            <a:pPr marL="1200150" lvl="2" indent="-285750">
              <a:buFont typeface="Wingdings"/>
              <a:buChar char="§"/>
            </a:pPr>
            <a:r>
              <a:rPr lang="en-US" dirty="0">
                <a:solidFill>
                  <a:srgbClr val="002476"/>
                </a:solidFill>
                <a:latin typeface="Arial"/>
                <a:cs typeface="Arial"/>
              </a:rPr>
              <a:t>Building</a:t>
            </a:r>
          </a:p>
          <a:p>
            <a:pPr marL="1200150" lvl="2" indent="-285750">
              <a:buFont typeface="Wingdings"/>
              <a:buChar char="§"/>
            </a:pPr>
            <a:r>
              <a:rPr lang="en-US" dirty="0">
                <a:solidFill>
                  <a:srgbClr val="002476"/>
                </a:solidFill>
                <a:latin typeface="Arial"/>
                <a:cs typeface="Arial"/>
              </a:rPr>
              <a:t>Heavy</a:t>
            </a:r>
          </a:p>
          <a:p>
            <a:pPr marL="1200150" lvl="2" indent="-285750">
              <a:buFont typeface="Wingdings"/>
              <a:buChar char="§"/>
            </a:pPr>
            <a:r>
              <a:rPr lang="en-US" dirty="0">
                <a:solidFill>
                  <a:srgbClr val="002476"/>
                </a:solidFill>
                <a:latin typeface="Arial"/>
                <a:cs typeface="Arial"/>
              </a:rPr>
              <a:t>Highway</a:t>
            </a:r>
          </a:p>
          <a:p>
            <a:pPr marL="1200150" lvl="2" indent="-285750">
              <a:buFont typeface="Wingdings"/>
              <a:buChar char="§"/>
            </a:pPr>
            <a:r>
              <a:rPr lang="en-US" dirty="0">
                <a:solidFill>
                  <a:srgbClr val="002476"/>
                </a:solidFill>
                <a:latin typeface="Arial"/>
                <a:cs typeface="Arial"/>
              </a:rPr>
              <a:t>Residential</a:t>
            </a:r>
            <a:endParaRPr lang="en-US" dirty="0">
              <a:cs typeface="Arial"/>
            </a:endParaRPr>
          </a:p>
          <a:p>
            <a:pPr marL="285750" indent="-285750">
              <a:buFont typeface="Arial"/>
              <a:buChar char="•"/>
            </a:pPr>
            <a:r>
              <a:rPr lang="en-US" dirty="0">
                <a:cs typeface="Arial"/>
              </a:rPr>
              <a:t>The Wage Decision(s) must be used by all contractors working on project, and should be included in contracts to ensure prevailing wage is paid.</a:t>
            </a:r>
          </a:p>
          <a:p>
            <a:pPr marL="1200150" lvl="2" indent="-285750">
              <a:buFont typeface="Wingdings"/>
              <a:buChar char="§"/>
            </a:pPr>
            <a:endParaRPr lang="en-US" dirty="0">
              <a:cs typeface="Arial"/>
            </a:endParaRPr>
          </a:p>
          <a:p>
            <a:pPr marL="285750" indent="-285750">
              <a:buFont typeface="Arial"/>
              <a:buChar char="•"/>
            </a:pPr>
            <a:r>
              <a:rPr lang="en-US" dirty="0">
                <a:cs typeface="Arial"/>
              </a:rPr>
              <a:t>A </a:t>
            </a:r>
            <a:r>
              <a:rPr lang="en-US" dirty="0">
                <a:cs typeface="Arial"/>
                <a:hlinkClick r:id="rId7"/>
              </a:rPr>
              <a:t>Davis-Bacon Checklis</a:t>
            </a:r>
            <a:r>
              <a:rPr lang="en-US" dirty="0">
                <a:cs typeface="Arial"/>
              </a:rPr>
              <a:t>t is available for Grantees to utilize.</a:t>
            </a:r>
            <a:endParaRPr lang="en-US">
              <a:cs typeface="Arial"/>
            </a:endParaRPr>
          </a:p>
          <a:p>
            <a:pPr marL="742950" lvl="1" indent="-285750">
              <a:buFont typeface="Courier New"/>
              <a:buChar char="o"/>
            </a:pPr>
            <a:endParaRPr lang="en-US" dirty="0">
              <a:cs typeface="Arial"/>
            </a:endParaRPr>
          </a:p>
          <a:p>
            <a:pPr marL="285750" indent="-285750">
              <a:buFont typeface="Arial"/>
              <a:buChar char="•"/>
            </a:pPr>
            <a:endParaRPr lang="en-US" dirty="0">
              <a:cs typeface="Arial"/>
            </a:endParaRPr>
          </a:p>
          <a:p>
            <a:pPr marL="742950" lvl="1" indent="-285750">
              <a:buFont typeface="Courier New"/>
              <a:buChar char="o"/>
            </a:pPr>
            <a:endParaRPr lang="en-US" dirty="0">
              <a:cs typeface="Arial"/>
            </a:endParaRPr>
          </a:p>
          <a:p>
            <a:pPr marL="742950" lvl="1" indent="-285750">
              <a:buFont typeface="Courier New"/>
              <a:buChar char="o"/>
            </a:pPr>
            <a:endParaRPr lang="en-US">
              <a:cs typeface="Arial"/>
            </a:endParaRPr>
          </a:p>
          <a:p>
            <a:pPr marL="742950" lvl="1" indent="-285750">
              <a:buFont typeface="Courier New"/>
              <a:buChar char="o"/>
            </a:pPr>
            <a:endParaRPr lang="en-US">
              <a:cs typeface="Arial"/>
            </a:endParaRPr>
          </a:p>
          <a:p>
            <a:pPr marL="742950" lvl="1" indent="-285750">
              <a:buFont typeface="Courier New"/>
              <a:buChar char="o"/>
            </a:pPr>
            <a:endParaRPr lang="en-US">
              <a:cs typeface="Arial"/>
            </a:endParaRPr>
          </a:p>
          <a:p>
            <a:pPr marL="742950" lvl="1" indent="-285750">
              <a:buFont typeface="Courier New"/>
              <a:buChar char="o"/>
            </a:pPr>
            <a:endParaRPr lang="en-US">
              <a:cs typeface="Arial"/>
            </a:endParaRPr>
          </a:p>
          <a:p>
            <a:pPr marL="285750" indent="-285750">
              <a:buFont typeface="Arial"/>
              <a:buChar char="•"/>
            </a:pPr>
            <a:endParaRPr lang="en-US">
              <a:cs typeface="Arial"/>
            </a:endParaRPr>
          </a:p>
          <a:p>
            <a:pPr marL="742950" lvl="1" indent="-285750">
              <a:buFont typeface="Courier New"/>
              <a:buChar char="o"/>
            </a:pPr>
            <a:endParaRPr lang="en-US">
              <a:cs typeface="Arial"/>
            </a:endParaRPr>
          </a:p>
          <a:p>
            <a:pPr marL="742950" lvl="1" indent="-285750">
              <a:buFont typeface="Courier New"/>
              <a:buChar char="o"/>
            </a:pPr>
            <a:endParaRPr lang="en-US">
              <a:cs typeface="Arial"/>
            </a:endParaRPr>
          </a:p>
          <a:p>
            <a:pPr marL="742950" lvl="1" indent="-285750">
              <a:buFont typeface="Courier New"/>
              <a:buChar char="o"/>
            </a:pPr>
            <a:endParaRPr lang="en-US">
              <a:cs typeface="Arial"/>
            </a:endParaRPr>
          </a:p>
          <a:p>
            <a:pPr marL="742950" lvl="1" indent="-285750">
              <a:buFont typeface="Courier New"/>
              <a:buChar char="o"/>
            </a:pPr>
            <a:endParaRPr lang="en-US">
              <a:cs typeface="Arial"/>
            </a:endParaRPr>
          </a:p>
          <a:p>
            <a:endParaRPr lang="en-US">
              <a:cs typeface="Arial"/>
            </a:endParaRPr>
          </a:p>
          <a:p>
            <a:endParaRPr lang="en-US">
              <a:cs typeface="Arial"/>
            </a:endParaRPr>
          </a:p>
          <a:p>
            <a:pPr marL="742950" lvl="1" indent="-285750">
              <a:buFont typeface="Courier New"/>
              <a:buChar char="o"/>
            </a:pPr>
            <a:endParaRPr lang="en-US">
              <a:cs typeface="Arial"/>
            </a:endParaRPr>
          </a:p>
          <a:p>
            <a:pPr marL="742950" lvl="1" indent="-285750">
              <a:buFont typeface="Courier New" panose="020B0604020202020204" pitchFamily="34" charset="0"/>
              <a:buChar char="o"/>
            </a:pPr>
            <a:endParaRPr lang="en-US">
              <a:cs typeface="Arial"/>
            </a:endParaRPr>
          </a:p>
          <a:p>
            <a:pPr marL="285750" indent="-285750" fontAlgn="base">
              <a:buFont typeface="Arial" panose="020B0604020202020204" pitchFamily="34" charset="0"/>
              <a:buChar char="•"/>
            </a:pPr>
            <a:endParaRPr lang="en-US">
              <a:cs typeface="Arial"/>
            </a:endParaRPr>
          </a:p>
          <a:p>
            <a:pPr marL="285750" indent="-285750" fontAlgn="base">
              <a:buFont typeface="Arial" panose="020B0604020202020204" pitchFamily="34" charset="0"/>
              <a:buChar char="•"/>
            </a:pPr>
            <a:endParaRPr lang="en-US">
              <a:cs typeface="Arial"/>
            </a:endParaRPr>
          </a:p>
          <a:p>
            <a:pPr fontAlgn="base"/>
            <a:endParaRPr lang="en-US">
              <a:cs typeface="Arial"/>
            </a:endParaRPr>
          </a:p>
          <a:p>
            <a:pPr fontAlgn="base"/>
            <a:endParaRPr lang="en-US">
              <a:cs typeface="Arial"/>
            </a:endParaRPr>
          </a:p>
        </p:txBody>
      </p:sp>
      <p:pic>
        <p:nvPicPr>
          <p:cNvPr id="11" name="Audio 10">
            <a:hlinkClick r:id="" action="ppaction://media"/>
            <a:extLst>
              <a:ext uri="{FF2B5EF4-FFF2-40B4-BE49-F238E27FC236}">
                <a16:creationId xmlns:a16="http://schemas.microsoft.com/office/drawing/2014/main" id="{74A7448D-92A5-3F19-9DE4-F895814DD75F}"/>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967769076"/>
      </p:ext>
    </p:extLst>
  </p:cSld>
  <p:clrMapOvr>
    <a:masterClrMapping/>
  </p:clrMapOvr>
  <mc:AlternateContent xmlns:mc="http://schemas.openxmlformats.org/markup-compatibility/2006" xmlns:p14="http://schemas.microsoft.com/office/powerpoint/2010/main">
    <mc:Choice Requires="p14">
      <p:transition spd="slow" p14:dur="2000" advTm="37020"/>
    </mc:Choice>
    <mc:Fallback xmlns="">
      <p:transition spd="slow" advTm="370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Exhibit G</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1435003"/>
            <a:ext cx="10972799" cy="5909310"/>
          </a:xfrm>
          <a:prstGeom prst="rect">
            <a:avLst/>
          </a:prstGeom>
          <a:noFill/>
        </p:spPr>
        <p:txBody>
          <a:bodyPr wrap="square" lIns="91440" tIns="45720" rIns="91440" bIns="45720" anchor="t">
            <a:spAutoFit/>
          </a:bodyPr>
          <a:lstStyle/>
          <a:p>
            <a:pPr marL="742950" lvl="1" indent="-285750">
              <a:buFont typeface="Courier New,monospace"/>
              <a:buChar char="o"/>
            </a:pPr>
            <a:endParaRPr lang="en-US" dirty="0">
              <a:ea typeface="+mn-lt"/>
              <a:cs typeface="+mn-lt"/>
            </a:endParaRPr>
          </a:p>
          <a:p>
            <a:r>
              <a:rPr lang="en-US" dirty="0">
                <a:solidFill>
                  <a:schemeClr val="tx2"/>
                </a:solidFill>
                <a:latin typeface="Arial Black"/>
              </a:rPr>
              <a:t>Annual </a:t>
            </a:r>
            <a:r>
              <a:rPr lang="en-US" dirty="0">
                <a:solidFill>
                  <a:schemeClr val="tx2"/>
                </a:solidFill>
                <a:latin typeface="Arial Black"/>
                <a:cs typeface="Arial"/>
              </a:rPr>
              <a:t>Recovery Plan Performance Report (</a:t>
            </a:r>
            <a:r>
              <a:rPr lang="en-US" i="1" dirty="0">
                <a:solidFill>
                  <a:schemeClr val="tx2"/>
                </a:solidFill>
                <a:latin typeface="Arial Black"/>
                <a:cs typeface="Arial"/>
              </a:rPr>
              <a:t>as requested</a:t>
            </a:r>
            <a:r>
              <a:rPr lang="en-US" dirty="0">
                <a:solidFill>
                  <a:schemeClr val="tx2"/>
                </a:solidFill>
                <a:latin typeface="Arial Black"/>
                <a:cs typeface="Arial"/>
              </a:rPr>
              <a:t>)</a:t>
            </a:r>
          </a:p>
          <a:p>
            <a:pPr marL="285750" indent="-285750">
              <a:buFont typeface="Arial"/>
              <a:buChar char="•"/>
            </a:pPr>
            <a:endParaRPr lang="en-US" dirty="0">
              <a:solidFill>
                <a:srgbClr val="002476"/>
              </a:solidFill>
              <a:latin typeface="Arial"/>
              <a:cs typeface="Arial"/>
            </a:endParaRPr>
          </a:p>
          <a:p>
            <a:pPr marL="285750" indent="-285750">
              <a:buFont typeface="Arial"/>
              <a:buChar char="•"/>
            </a:pPr>
            <a:r>
              <a:rPr lang="en-US" dirty="0">
                <a:solidFill>
                  <a:srgbClr val="002476"/>
                </a:solidFill>
                <a:latin typeface="Arial"/>
                <a:cs typeface="Arial"/>
              </a:rPr>
              <a:t>MEDC may request additional, qualitative, narrative to include in the Annual Recovery Plan Performance Report. In such a case, the Grantee may need to provide a description of the following:</a:t>
            </a:r>
          </a:p>
          <a:p>
            <a:pPr marL="742950" lvl="1" indent="-285750">
              <a:buFont typeface="Courier New,monospace"/>
              <a:buChar char="o"/>
            </a:pPr>
            <a:r>
              <a:rPr lang="en-US" dirty="0">
                <a:solidFill>
                  <a:srgbClr val="002476"/>
                </a:solidFill>
                <a:latin typeface="Arial"/>
                <a:cs typeface="Arial"/>
              </a:rPr>
              <a:t>Use of Funds - How project(s) is responding to the negative economic impacts of the COVID-19 public health emergency.</a:t>
            </a:r>
            <a:endParaRPr lang="en-US" dirty="0">
              <a:ea typeface="+mn-lt"/>
              <a:cs typeface="+mn-lt"/>
            </a:endParaRPr>
          </a:p>
          <a:p>
            <a:pPr marL="742950" lvl="1" indent="-285750">
              <a:buFont typeface="Courier New,monospace"/>
              <a:buChar char="o"/>
            </a:pPr>
            <a:r>
              <a:rPr lang="en-US" dirty="0">
                <a:solidFill>
                  <a:srgbClr val="002476"/>
                </a:solidFill>
                <a:latin typeface="Arial"/>
                <a:cs typeface="Arial"/>
              </a:rPr>
              <a:t>Promoting Equitable Outcomes - How project promotes strong, equitable growth, including racial equality.</a:t>
            </a:r>
            <a:endParaRPr lang="en-US" dirty="0"/>
          </a:p>
          <a:p>
            <a:pPr marL="285750" indent="-285750">
              <a:buFont typeface="Arial"/>
              <a:buChar char="•"/>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endParaRPr lang="en-US" dirty="0">
              <a:solidFill>
                <a:srgbClr val="002476"/>
              </a:solidFill>
              <a:latin typeface="Arial"/>
              <a:cs typeface="Arial"/>
            </a:endParaRPr>
          </a:p>
          <a:p>
            <a:endParaRPr lang="en-US" dirty="0">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panose="020B0604020202020204" pitchFamily="34" charset="0"/>
              <a:buChar char="o"/>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pic>
        <p:nvPicPr>
          <p:cNvPr id="13" name="Audio 12">
            <a:hlinkClick r:id="" action="ppaction://media"/>
            <a:extLst>
              <a:ext uri="{FF2B5EF4-FFF2-40B4-BE49-F238E27FC236}">
                <a16:creationId xmlns:a16="http://schemas.microsoft.com/office/drawing/2014/main" id="{E94866FB-C326-249F-F754-EA719F8E778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563196000"/>
      </p:ext>
    </p:extLst>
  </p:cSld>
  <p:clrMapOvr>
    <a:masterClrMapping/>
  </p:clrMapOvr>
  <mc:AlternateContent xmlns:mc="http://schemas.openxmlformats.org/markup-compatibility/2006" xmlns:p14="http://schemas.microsoft.com/office/powerpoint/2010/main">
    <mc:Choice Requires="p14">
      <p:transition spd="slow" p14:dur="2000" advTm="24972"/>
    </mc:Choice>
    <mc:Fallback xmlns="">
      <p:transition spd="slow" advTm="249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Exhibit H</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1435003"/>
            <a:ext cx="10972799" cy="7848302"/>
          </a:xfrm>
          <a:prstGeom prst="rect">
            <a:avLst/>
          </a:prstGeom>
          <a:noFill/>
        </p:spPr>
        <p:txBody>
          <a:bodyPr wrap="square" lIns="91440" tIns="45720" rIns="91440" bIns="45720" anchor="t">
            <a:spAutoFit/>
          </a:bodyPr>
          <a:lstStyle/>
          <a:p>
            <a:pPr marL="742950" lvl="1" indent="-285750">
              <a:buFont typeface="Courier New,monospace"/>
              <a:buChar char="o"/>
            </a:pPr>
            <a:endParaRPr lang="en-US" dirty="0">
              <a:ea typeface="+mn-lt"/>
              <a:cs typeface="+mn-lt"/>
            </a:endParaRPr>
          </a:p>
          <a:p>
            <a:r>
              <a:rPr lang="en-US" dirty="0">
                <a:solidFill>
                  <a:schemeClr val="tx2"/>
                </a:solidFill>
                <a:latin typeface="Arial Black"/>
              </a:rPr>
              <a:t>Exhibit </a:t>
            </a:r>
            <a:r>
              <a:rPr lang="en-US" dirty="0">
                <a:solidFill>
                  <a:schemeClr val="tx2"/>
                </a:solidFill>
                <a:latin typeface="Arial Black"/>
                <a:cs typeface="Arial"/>
              </a:rPr>
              <a:t>H – Federal Expenditure Categories</a:t>
            </a:r>
            <a:endParaRPr lang="en-US" dirty="0">
              <a:solidFill>
                <a:schemeClr val="tx2"/>
              </a:solidFill>
              <a:latin typeface="Arial"/>
              <a:cs typeface="Arial"/>
            </a:endParaRPr>
          </a:p>
          <a:p>
            <a:pPr marL="285750" indent="-285750">
              <a:buFont typeface="Arial"/>
              <a:buChar char="•"/>
            </a:pPr>
            <a:endParaRPr lang="en-US" dirty="0">
              <a:solidFill>
                <a:srgbClr val="002476"/>
              </a:solidFill>
              <a:latin typeface="Arial"/>
              <a:cs typeface="Arial"/>
            </a:endParaRPr>
          </a:p>
          <a:p>
            <a:pPr marL="285750" indent="-285750">
              <a:buFont typeface="Arial"/>
              <a:buChar char="•"/>
            </a:pPr>
            <a:r>
              <a:rPr lang="en-US" dirty="0">
                <a:solidFill>
                  <a:srgbClr val="002476"/>
                </a:solidFill>
                <a:latin typeface="Arial"/>
                <a:cs typeface="Arial"/>
              </a:rPr>
              <a:t>2.22: Negative Economic Impacts – Strong Healthy Communities: Neighborhood Features that Promote Health and Safety</a:t>
            </a:r>
            <a:endParaRPr lang="en-US">
              <a:cs typeface="Arial"/>
            </a:endParaRPr>
          </a:p>
          <a:p>
            <a:pPr marL="285750" indent="-285750">
              <a:buFont typeface="Arial,Sans-Serif"/>
              <a:buChar char="•"/>
            </a:pPr>
            <a:r>
              <a:rPr lang="en-US" dirty="0">
                <a:solidFill>
                  <a:srgbClr val="002476"/>
                </a:solidFill>
                <a:latin typeface="Arial"/>
                <a:cs typeface="Arial"/>
              </a:rPr>
              <a:t>2.31: Negative Economic Impacts – Assistance to Small Businesses: Rehabilitation to Commercial properties or Other Improvements</a:t>
            </a:r>
          </a:p>
          <a:p>
            <a:pPr marL="285750" indent="-285750">
              <a:buFont typeface="Arial,Sans-Serif"/>
              <a:buChar char="•"/>
            </a:pPr>
            <a:r>
              <a:rPr lang="en-US" dirty="0">
                <a:solidFill>
                  <a:srgbClr val="002476"/>
                </a:solidFill>
                <a:latin typeface="Arial"/>
                <a:cs typeface="Arial"/>
              </a:rPr>
              <a:t>2.35: Negative Economic Impacts – Aid to Impacted Industries: Tourism, Travel, Hospitality</a:t>
            </a:r>
          </a:p>
          <a:p>
            <a:pPr marL="285750" indent="-285750">
              <a:buFont typeface="Arial,Sans-Serif"/>
              <a:buChar char="•"/>
            </a:pPr>
            <a:endParaRPr lang="en-US" dirty="0">
              <a:solidFill>
                <a:srgbClr val="002476"/>
              </a:solidFill>
              <a:latin typeface="Arial"/>
              <a:cs typeface="Arial"/>
            </a:endParaRPr>
          </a:p>
          <a:p>
            <a:pPr marL="800100" lvl="1" indent="-342900">
              <a:buAutoNum type="arabicPeriod"/>
            </a:pPr>
            <a:r>
              <a:rPr lang="en-US" dirty="0">
                <a:latin typeface="Arial"/>
                <a:cs typeface="Arial"/>
              </a:rPr>
              <a:t>Be designed to address a documented economic harm to a beneficiary or class of beneficiaries resulting from or exacerbated by the COVID-19 public health emergency;</a:t>
            </a:r>
          </a:p>
          <a:p>
            <a:pPr marL="800100" lvl="1" indent="-342900">
              <a:buAutoNum type="arabicPeriod"/>
            </a:pPr>
            <a:endParaRPr lang="en-US" dirty="0">
              <a:latin typeface="Arial"/>
              <a:cs typeface="Arial"/>
            </a:endParaRPr>
          </a:p>
          <a:p>
            <a:pPr marL="800100" lvl="1" indent="-342900">
              <a:buAutoNum type="arabicPeriod"/>
            </a:pPr>
            <a:r>
              <a:rPr lang="en-US" dirty="0">
                <a:latin typeface="Arial"/>
                <a:cs typeface="Arial"/>
              </a:rPr>
              <a:t>Describe how the aid given responds to and ameliorates that economic harm; and</a:t>
            </a:r>
            <a:endParaRPr lang="en-US" dirty="0">
              <a:cs typeface="Arial"/>
            </a:endParaRPr>
          </a:p>
          <a:p>
            <a:pPr marL="800100" lvl="1" indent="-342900">
              <a:buAutoNum type="arabicPeriod"/>
            </a:pPr>
            <a:endParaRPr lang="en-US" dirty="0">
              <a:latin typeface="Arial"/>
              <a:cs typeface="Arial"/>
            </a:endParaRPr>
          </a:p>
          <a:p>
            <a:pPr marL="800100" lvl="1" indent="-342900">
              <a:buAutoNum type="arabicPeriod"/>
            </a:pPr>
            <a:r>
              <a:rPr lang="en-US" dirty="0">
                <a:latin typeface="Arial"/>
                <a:cs typeface="Arial"/>
              </a:rPr>
              <a:t>Be designed to benefit the beneficiary or class of beneficiaries that experienced the harm or impact and reasonably proportional to the extent and type of harm experienced (scale of response must meet scale of harm).</a:t>
            </a:r>
            <a:endParaRPr lang="en-US">
              <a:cs typeface="Arial"/>
            </a:endParaRPr>
          </a:p>
          <a:p>
            <a:pPr lvl="1"/>
            <a:endParaRPr lang="en-US" dirty="0">
              <a:solidFill>
                <a:srgbClr val="0A1F55"/>
              </a:solidFill>
              <a:latin typeface="Arial Black"/>
              <a:cs typeface="Arial"/>
            </a:endParaRPr>
          </a:p>
          <a:p>
            <a:pPr marL="742950" lvl="1" indent="-285750">
              <a:buFont typeface="Courier New"/>
              <a:buChar char="o"/>
            </a:pPr>
            <a:endParaRPr lang="en-US" dirty="0">
              <a:cs typeface="Arial"/>
            </a:endParaRPr>
          </a:p>
          <a:p>
            <a:pPr marL="742950" lvl="1" indent="-285750">
              <a:buFont typeface="Courier New"/>
              <a:buChar char="o"/>
            </a:pPr>
            <a:endParaRPr lang="en-US" dirty="0">
              <a:solidFill>
                <a:srgbClr val="002476"/>
              </a:solidFill>
              <a:latin typeface="Arial"/>
              <a:cs typeface="Arial"/>
            </a:endParaRPr>
          </a:p>
          <a:p>
            <a:endParaRPr lang="en-US" dirty="0">
              <a:solidFill>
                <a:srgbClr val="002476"/>
              </a:solidFill>
              <a:latin typeface="Arial"/>
              <a:cs typeface="Arial"/>
            </a:endParaRPr>
          </a:p>
          <a:p>
            <a:endParaRPr lang="en-US" dirty="0">
              <a:solidFill>
                <a:srgbClr val="002476"/>
              </a:solidFill>
              <a:latin typeface="Arial"/>
              <a:cs typeface="Arial"/>
            </a:endParaRPr>
          </a:p>
          <a:p>
            <a:pPr marL="742950" lvl="1" indent="-285750">
              <a:buFont typeface="Courier New"/>
              <a:buChar char="o"/>
            </a:pPr>
            <a:endParaRPr lang="en-US" dirty="0">
              <a:solidFill>
                <a:srgbClr val="002476"/>
              </a:solidFill>
              <a:latin typeface="Arial"/>
              <a:cs typeface="Arial"/>
            </a:endParaRPr>
          </a:p>
          <a:p>
            <a:pPr marL="742950" lvl="1" indent="-285750">
              <a:buFont typeface="Courier New" panose="020B0604020202020204" pitchFamily="34" charset="0"/>
              <a:buChar char="o"/>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pic>
        <p:nvPicPr>
          <p:cNvPr id="19" name="Audio 18">
            <a:hlinkClick r:id="" action="ppaction://media"/>
            <a:extLst>
              <a:ext uri="{FF2B5EF4-FFF2-40B4-BE49-F238E27FC236}">
                <a16:creationId xmlns:a16="http://schemas.microsoft.com/office/drawing/2014/main" id="{D92D35DC-B018-BEDE-A86E-FDD2240DC690}"/>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169381208"/>
      </p:ext>
    </p:extLst>
  </p:cSld>
  <p:clrMapOvr>
    <a:masterClrMapping/>
  </p:clrMapOvr>
  <mc:AlternateContent xmlns:mc="http://schemas.openxmlformats.org/markup-compatibility/2006" xmlns:p14="http://schemas.microsoft.com/office/powerpoint/2010/main">
    <mc:Choice Requires="p14">
      <p:transition spd="slow" p14:dur="2000" advTm="33952"/>
    </mc:Choice>
    <mc:Fallback xmlns="">
      <p:transition spd="slow" advTm="339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A3E7039-B8BD-4C3E-A3C7-2EE1445F71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1981" y="356205"/>
            <a:ext cx="4110730" cy="1403881"/>
          </a:xfrm>
          <a:prstGeom prst="rect">
            <a:avLst/>
          </a:prstGeom>
        </p:spPr>
      </p:pic>
      <p:sp>
        <p:nvSpPr>
          <p:cNvPr id="4" name="TextBox 3">
            <a:extLst>
              <a:ext uri="{FF2B5EF4-FFF2-40B4-BE49-F238E27FC236}">
                <a16:creationId xmlns:a16="http://schemas.microsoft.com/office/drawing/2014/main" id="{5722DEE8-145D-7181-D77E-7ACCC2F8DB76}"/>
              </a:ext>
            </a:extLst>
          </p:cNvPr>
          <p:cNvSpPr txBox="1"/>
          <p:nvPr/>
        </p:nvSpPr>
        <p:spPr>
          <a:xfrm>
            <a:off x="2449286" y="4356002"/>
            <a:ext cx="7293428" cy="369332"/>
          </a:xfrm>
          <a:prstGeom prst="rect">
            <a:avLst/>
          </a:prstGeom>
          <a:noFill/>
        </p:spPr>
        <p:txBody>
          <a:bodyPr wrap="square" lIns="91440" tIns="45720" rIns="91440" bIns="45720" anchor="t">
            <a:spAutoFit/>
          </a:bodyPr>
          <a:lstStyle/>
          <a:p>
            <a:pPr algn="ctr"/>
            <a:r>
              <a:rPr lang="en-US" dirty="0">
                <a:solidFill>
                  <a:schemeClr val="bg1"/>
                </a:solidFill>
                <a:latin typeface="Arial Black"/>
                <a:cs typeface="Arial"/>
              </a:rPr>
              <a:t>Questions can be directed to your RAP Grant Manager</a:t>
            </a:r>
          </a:p>
        </p:txBody>
      </p:sp>
      <p:pic>
        <p:nvPicPr>
          <p:cNvPr id="10" name="Audio 9">
            <a:hlinkClick r:id="" action="ppaction://media"/>
            <a:extLst>
              <a:ext uri="{FF2B5EF4-FFF2-40B4-BE49-F238E27FC236}">
                <a16:creationId xmlns:a16="http://schemas.microsoft.com/office/drawing/2014/main" id="{FC8095B1-DD63-1998-6351-0B003693D5E3}"/>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859742996"/>
      </p:ext>
    </p:extLst>
  </p:cSld>
  <p:clrMapOvr>
    <a:masterClrMapping/>
  </p:clrMapOvr>
  <mc:AlternateContent xmlns:mc="http://schemas.openxmlformats.org/markup-compatibility/2006" xmlns:p14="http://schemas.microsoft.com/office/powerpoint/2010/main">
    <mc:Choice Requires="p14">
      <p:transition spd="slow" p14:dur="2000" advTm="8740"/>
    </mc:Choice>
    <mc:Fallback xmlns="">
      <p:transition spd="slow" advTm="87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FE7293EB-747A-2268-F490-489433A770DD}"/>
              </a:ext>
            </a:extLst>
          </p:cNvPr>
          <p:cNvPicPr>
            <a:picLocks noChangeAspect="1"/>
          </p:cNvPicPr>
          <p:nvPr/>
        </p:nvPicPr>
        <p:blipFill>
          <a:blip r:embed="rId5"/>
          <a:stretch>
            <a:fillRect/>
          </a:stretch>
        </p:blipFill>
        <p:spPr>
          <a:xfrm>
            <a:off x="8815028" y="4327012"/>
            <a:ext cx="2894765" cy="2178217"/>
          </a:xfrm>
          <a:prstGeom prst="rect">
            <a:avLst/>
          </a:prstGeom>
        </p:spPr>
      </p:pic>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1"/>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Grant Housekeeping Notes</a:t>
            </a:r>
            <a:endParaRPr lang="en-US" sz="2800" dirty="0">
              <a:solidFill>
                <a:srgbClr val="FFFFFF"/>
              </a:solidFill>
            </a:endParaRPr>
          </a:p>
        </p:txBody>
      </p:sp>
      <p:sp>
        <p:nvSpPr>
          <p:cNvPr id="3" name="TextBox 2">
            <a:extLst>
              <a:ext uri="{FF2B5EF4-FFF2-40B4-BE49-F238E27FC236}">
                <a16:creationId xmlns:a16="http://schemas.microsoft.com/office/drawing/2014/main" id="{B1FD2F0A-97D7-97DC-5C41-2666F55EADB3}"/>
              </a:ext>
            </a:extLst>
          </p:cNvPr>
          <p:cNvSpPr txBox="1"/>
          <p:nvPr/>
        </p:nvSpPr>
        <p:spPr>
          <a:xfrm>
            <a:off x="609600" y="1983109"/>
            <a:ext cx="10577237" cy="3970318"/>
          </a:xfrm>
          <a:prstGeom prst="rect">
            <a:avLst/>
          </a:prstGeom>
          <a:noFill/>
        </p:spPr>
        <p:txBody>
          <a:bodyPr wrap="square" lIns="91440" tIns="45720" rIns="91440" bIns="45720" anchor="t">
            <a:spAutoFit/>
          </a:bodyPr>
          <a:lstStyle/>
          <a:p>
            <a:pPr algn="l" rtl="0" fontAlgn="base"/>
            <a:r>
              <a:rPr lang="en-US" sz="1800" b="0" i="0" u="none" strike="noStrike" dirty="0">
                <a:solidFill>
                  <a:schemeClr val="tx2"/>
                </a:solidFill>
                <a:effectLst/>
                <a:latin typeface="Arial Black" panose="020B0A04020102020204" pitchFamily="34" charset="0"/>
              </a:rPr>
              <a:t>Point of Contact (POC) for Grantee</a:t>
            </a:r>
            <a:r>
              <a:rPr lang="en-US" sz="1800" b="0" i="0" dirty="0">
                <a:solidFill>
                  <a:schemeClr val="tx2"/>
                </a:solidFill>
                <a:effectLst/>
                <a:latin typeface="Arial Black" panose="020B0A04020102020204" pitchFamily="34" charset="0"/>
              </a:rPr>
              <a:t> </a:t>
            </a:r>
          </a:p>
          <a:p>
            <a:pPr algn="l" rtl="0" fontAlgn="base"/>
            <a:endParaRPr lang="en-US" dirty="0">
              <a:solidFill>
                <a:schemeClr val="tx2"/>
              </a:solidFill>
              <a:latin typeface="Arial Black" panose="020B0A04020102020204" pitchFamily="34" charset="0"/>
            </a:endParaRPr>
          </a:p>
          <a:p>
            <a:pPr marL="285750" indent="-285750" algn="l" rtl="0" fontAlgn="base">
              <a:buFont typeface="Arial" panose="020B0604020202020204" pitchFamily="34" charset="0"/>
              <a:buChar char="•"/>
            </a:pPr>
            <a:r>
              <a:rPr lang="en-US" sz="1800" b="0" i="0" u="none" strike="noStrike" dirty="0">
                <a:solidFill>
                  <a:schemeClr val="tx2"/>
                </a:solidFill>
                <a:effectLst/>
              </a:rPr>
              <a:t>Name of person, title and contact information. This should be a single POC and compliance staff should be able to get what is necessary through this POC.</a:t>
            </a:r>
            <a:endParaRPr lang="en-US" u="none" strike="noStrike" dirty="0">
              <a:solidFill>
                <a:schemeClr val="tx2"/>
              </a:solidFill>
            </a:endParaRPr>
          </a:p>
          <a:p>
            <a:pPr marL="285750" indent="-285750" algn="l" rtl="0" fontAlgn="base">
              <a:buFont typeface="Arial" panose="020B0604020202020204" pitchFamily="34" charset="0"/>
              <a:buChar char="•"/>
            </a:pPr>
            <a:r>
              <a:rPr lang="en-US" sz="1800" b="0" i="0" u="none" strike="noStrike" dirty="0">
                <a:solidFill>
                  <a:schemeClr val="tx2"/>
                </a:solidFill>
                <a:effectLst/>
              </a:rPr>
              <a:t>Should also be the person designated to </a:t>
            </a:r>
            <a:r>
              <a:rPr lang="en-US" dirty="0">
                <a:solidFill>
                  <a:schemeClr val="tx2"/>
                </a:solidFill>
              </a:rPr>
              <a:t>submit reporting and milestone requirements into the </a:t>
            </a:r>
            <a:r>
              <a:rPr lang="en-US" sz="1800" b="0" i="0" u="none" strike="noStrike" dirty="0">
                <a:solidFill>
                  <a:schemeClr val="tx2"/>
                </a:solidFill>
                <a:effectLst/>
              </a:rPr>
              <a:t>Community Project Portal.</a:t>
            </a:r>
            <a:endParaRPr lang="en-US" u="none" strike="noStrike" dirty="0">
              <a:solidFill>
                <a:schemeClr val="tx2"/>
              </a:solidFill>
              <a:cs typeface="Arial"/>
            </a:endParaRPr>
          </a:p>
          <a:p>
            <a:pPr marL="742950" lvl="1" indent="-285750">
              <a:buFont typeface="Courier New" panose="020B0604020202020204" pitchFamily="34" charset="0"/>
              <a:buChar char="o"/>
            </a:pPr>
            <a:r>
              <a:rPr lang="en-US" dirty="0">
                <a:solidFill>
                  <a:schemeClr val="tx2"/>
                </a:solidFill>
                <a:cs typeface="Arial"/>
              </a:rPr>
              <a:t>Contact compliance if you do not have an account to access the Portal.</a:t>
            </a:r>
            <a:endParaRPr lang="en-US" sz="1800" b="0" i="0" dirty="0">
              <a:solidFill>
                <a:schemeClr val="tx2"/>
              </a:solidFill>
              <a:effectLst/>
              <a:cs typeface="Arial"/>
            </a:endParaRPr>
          </a:p>
          <a:p>
            <a:pPr marL="285750" indent="-285750" fontAlgn="base">
              <a:buFont typeface="Arial" panose="020B0604020202020204" pitchFamily="34" charset="0"/>
              <a:buChar char="•"/>
            </a:pPr>
            <a:r>
              <a:rPr lang="en-US" dirty="0">
                <a:solidFill>
                  <a:schemeClr val="tx2"/>
                </a:solidFill>
              </a:rPr>
              <a:t>Documents</a:t>
            </a:r>
            <a:r>
              <a:rPr lang="en-US" sz="1800" b="0" i="0" u="none" strike="noStrike" dirty="0">
                <a:solidFill>
                  <a:schemeClr val="tx2"/>
                </a:solidFill>
                <a:effectLst/>
              </a:rPr>
              <a:t> requested for sub-grantees</a:t>
            </a:r>
            <a:r>
              <a:rPr lang="en-US" dirty="0">
                <a:solidFill>
                  <a:schemeClr val="tx2"/>
                </a:solidFill>
              </a:rPr>
              <a:t> are the</a:t>
            </a:r>
            <a:r>
              <a:rPr lang="en-US" sz="1800" b="0" i="0" u="none" strike="noStrike" dirty="0">
                <a:solidFill>
                  <a:schemeClr val="tx2"/>
                </a:solidFill>
                <a:effectLst/>
              </a:rPr>
              <a:t> </a:t>
            </a:r>
            <a:r>
              <a:rPr lang="en-US" dirty="0">
                <a:solidFill>
                  <a:schemeClr val="tx2"/>
                </a:solidFill>
              </a:rPr>
              <a:t>Grantees</a:t>
            </a:r>
            <a:r>
              <a:rPr lang="en-US" sz="1800" b="0" i="0" u="none" strike="noStrike" dirty="0">
                <a:solidFill>
                  <a:schemeClr val="tx2"/>
                </a:solidFill>
                <a:effectLst/>
              </a:rPr>
              <a:t> </a:t>
            </a:r>
            <a:r>
              <a:rPr lang="en-US" dirty="0">
                <a:solidFill>
                  <a:schemeClr val="tx2"/>
                </a:solidFill>
              </a:rPr>
              <a:t>responsibility to obtain.</a:t>
            </a:r>
            <a:endParaRPr lang="en-US" sz="1800" b="0" i="0" dirty="0">
              <a:solidFill>
                <a:schemeClr val="tx2"/>
              </a:solidFill>
              <a:effectLst/>
              <a:cs typeface="Arial"/>
            </a:endParaRPr>
          </a:p>
          <a:p>
            <a:pPr algn="l" rtl="0" fontAlgn="base"/>
            <a:endParaRPr lang="en-US" sz="1800" b="0" i="0" u="none" strike="noStrike" dirty="0">
              <a:solidFill>
                <a:schemeClr val="tx2"/>
              </a:solidFill>
              <a:effectLst/>
              <a:latin typeface="Arial Black" panose="020B0A04020102020204" pitchFamily="34" charset="0"/>
            </a:endParaRPr>
          </a:p>
          <a:p>
            <a:pPr fontAlgn="base"/>
            <a:r>
              <a:rPr lang="en-US" sz="1800" b="0" i="0" u="none" strike="noStrike" dirty="0">
                <a:solidFill>
                  <a:schemeClr val="tx2"/>
                </a:solidFill>
                <a:effectLst/>
                <a:latin typeface="Arial Black"/>
              </a:rPr>
              <a:t>Reporting</a:t>
            </a:r>
            <a:r>
              <a:rPr lang="en-US" dirty="0">
                <a:solidFill>
                  <a:schemeClr val="tx2"/>
                </a:solidFill>
                <a:latin typeface="Arial Black"/>
              </a:rPr>
              <a:t> Reminders</a:t>
            </a:r>
            <a:endParaRPr lang="en-US" sz="1800" b="0" i="0" dirty="0">
              <a:solidFill>
                <a:schemeClr val="tx2"/>
              </a:solidFill>
              <a:effectLst/>
              <a:latin typeface="Arial Black" panose="020B0A04020102020204" pitchFamily="34" charset="0"/>
            </a:endParaRPr>
          </a:p>
          <a:p>
            <a:pPr algn="l" rtl="0" fontAlgn="base"/>
            <a:endParaRPr lang="en-US" b="0" i="0" dirty="0">
              <a:solidFill>
                <a:schemeClr val="tx2"/>
              </a:solidFill>
              <a:effectLst/>
              <a:latin typeface="Arial Black" panose="020B0A04020102020204" pitchFamily="34" charset="0"/>
            </a:endParaRPr>
          </a:p>
          <a:p>
            <a:pPr marL="285750" indent="-285750">
              <a:buFont typeface="Arial" panose="020B0604020202020204" pitchFamily="34" charset="0"/>
              <a:buChar char="•"/>
            </a:pPr>
            <a:r>
              <a:rPr lang="en-US" dirty="0">
                <a:solidFill>
                  <a:schemeClr val="tx2"/>
                </a:solidFill>
                <a:cs typeface="Arial"/>
              </a:rPr>
              <a:t>Due reports and milestones will appear within 90 days of the due date.</a:t>
            </a:r>
          </a:p>
          <a:p>
            <a:pPr marL="285750" indent="-285750">
              <a:buFont typeface="Arial" panose="020B0604020202020204" pitchFamily="34" charset="0"/>
              <a:buChar char="•"/>
            </a:pPr>
            <a:r>
              <a:rPr lang="en-US" dirty="0">
                <a:solidFill>
                  <a:schemeClr val="tx2"/>
                </a:solidFill>
                <a:cs typeface="Arial"/>
              </a:rPr>
              <a:t>Previously submitted reports are available to view in the Project Portal. </a:t>
            </a:r>
          </a:p>
          <a:p>
            <a:pPr marL="285750" indent="-285750">
              <a:buFont typeface="Arial" panose="020B0604020202020204" pitchFamily="34" charset="0"/>
              <a:buChar char="•"/>
            </a:pPr>
            <a:r>
              <a:rPr lang="en-US" dirty="0">
                <a:solidFill>
                  <a:schemeClr val="tx2"/>
                </a:solidFill>
                <a:cs typeface="Arial"/>
              </a:rPr>
              <a:t>Late reports have penalties attached.</a:t>
            </a:r>
          </a:p>
        </p:txBody>
      </p:sp>
      <p:pic>
        <p:nvPicPr>
          <p:cNvPr id="111" name="Audio 110">
            <a:hlinkClick r:id="" action="ppaction://media"/>
            <a:extLst>
              <a:ext uri="{FF2B5EF4-FFF2-40B4-BE49-F238E27FC236}">
                <a16:creationId xmlns:a16="http://schemas.microsoft.com/office/drawing/2014/main" id="{BCB59240-D9EA-DCB4-A870-A4D385104D19}"/>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964461101"/>
      </p:ext>
    </p:extLst>
  </p:cSld>
  <p:clrMapOvr>
    <a:masterClrMapping/>
  </p:clrMapOvr>
  <mc:AlternateContent xmlns:mc="http://schemas.openxmlformats.org/markup-compatibility/2006" xmlns:p14="http://schemas.microsoft.com/office/powerpoint/2010/main">
    <mc:Choice Requires="p14">
      <p:transition spd="slow" p14:dur="2000" advTm="58039"/>
    </mc:Choice>
    <mc:Fallback xmlns="">
      <p:transition spd="slow" advTm="580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1"/>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1"/>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a:spcAft>
                <a:spcPts val="0"/>
              </a:spcAft>
              <a:tabLst/>
              <a:defRPr/>
            </a:pPr>
            <a:r>
              <a:rPr lang="en-US" sz="2800" dirty="0">
                <a:solidFill>
                  <a:srgbClr val="FFFFFF"/>
                </a:solidFill>
                <a:latin typeface="Arial Black"/>
              </a:rPr>
              <a:t>Grant Purpose and Recitals</a:t>
            </a:r>
            <a:endParaRPr lang="en-US" dirty="0"/>
          </a:p>
        </p:txBody>
      </p:sp>
      <p:sp>
        <p:nvSpPr>
          <p:cNvPr id="3" name="TextBox 2">
            <a:extLst>
              <a:ext uri="{FF2B5EF4-FFF2-40B4-BE49-F238E27FC236}">
                <a16:creationId xmlns:a16="http://schemas.microsoft.com/office/drawing/2014/main" id="{B1FD2F0A-97D7-97DC-5C41-2666F55EADB3}"/>
              </a:ext>
            </a:extLst>
          </p:cNvPr>
          <p:cNvSpPr txBox="1"/>
          <p:nvPr/>
        </p:nvSpPr>
        <p:spPr>
          <a:xfrm>
            <a:off x="609600" y="1983109"/>
            <a:ext cx="8768442" cy="4801314"/>
          </a:xfrm>
          <a:prstGeom prst="rect">
            <a:avLst/>
          </a:prstGeom>
          <a:noFill/>
        </p:spPr>
        <p:txBody>
          <a:bodyPr wrap="square" lIns="91440" tIns="45720" rIns="91440" bIns="45720" anchor="t">
            <a:spAutoFit/>
          </a:bodyPr>
          <a:lstStyle/>
          <a:p>
            <a:r>
              <a:rPr lang="en-US" dirty="0">
                <a:solidFill>
                  <a:schemeClr val="tx2"/>
                </a:solidFill>
                <a:latin typeface="Arial Black"/>
                <a:ea typeface="+mn-lt"/>
                <a:cs typeface="+mn-lt"/>
              </a:rPr>
              <a:t>This section includes:</a:t>
            </a:r>
            <a:endParaRPr lang="en-US" dirty="0">
              <a:solidFill>
                <a:schemeClr val="tx2"/>
              </a:solidFill>
              <a:ea typeface="+mn-lt"/>
              <a:cs typeface="+mn-lt"/>
            </a:endParaRPr>
          </a:p>
          <a:p>
            <a:pPr marL="285750" indent="-285750">
              <a:buFont typeface="Arial,Sans-Serif"/>
              <a:buChar char="•"/>
            </a:pPr>
            <a:endParaRPr lang="en-US" dirty="0">
              <a:solidFill>
                <a:schemeClr val="tx2"/>
              </a:solidFill>
              <a:cs typeface="Arial"/>
            </a:endParaRPr>
          </a:p>
          <a:p>
            <a:pPr marL="285750" indent="-285750">
              <a:buFont typeface="Arial,Sans-Serif"/>
              <a:buChar char="•"/>
            </a:pPr>
            <a:r>
              <a:rPr lang="en-US" dirty="0">
                <a:solidFill>
                  <a:schemeClr val="tx2"/>
                </a:solidFill>
                <a:ea typeface="+mn-lt"/>
                <a:cs typeface="+mn-lt"/>
              </a:rPr>
              <a:t>Grantees are responsible for administering their RAP funds and for their sub-grantees compliance.</a:t>
            </a:r>
            <a:endParaRPr lang="en-US" dirty="0">
              <a:solidFill>
                <a:schemeClr val="tx2"/>
              </a:solidFill>
            </a:endParaRPr>
          </a:p>
          <a:p>
            <a:pPr marL="285750" indent="-285750">
              <a:buFont typeface="Arial,Sans-Serif"/>
              <a:buChar char="•"/>
            </a:pPr>
            <a:endParaRPr lang="en-US" dirty="0">
              <a:solidFill>
                <a:schemeClr val="tx2"/>
              </a:solidFill>
              <a:ea typeface="+mn-lt"/>
              <a:cs typeface="+mn-lt"/>
            </a:endParaRPr>
          </a:p>
          <a:p>
            <a:pPr marL="285750" indent="-285750">
              <a:buFont typeface="Arial,Sans-Serif"/>
              <a:buChar char="•"/>
            </a:pPr>
            <a:r>
              <a:rPr lang="en-US" dirty="0">
                <a:solidFill>
                  <a:schemeClr val="tx2"/>
                </a:solidFill>
                <a:ea typeface="+mn-lt"/>
                <a:cs typeface="+mn-lt"/>
              </a:rPr>
              <a:t>Grantees may request reimbursement for 50% of Eligible Costs, not to exceed the Awarded Grant Amount.</a:t>
            </a:r>
          </a:p>
          <a:p>
            <a:pPr marL="742950" lvl="1" indent="-285750">
              <a:buFont typeface="Courier New"/>
              <a:buChar char="o"/>
            </a:pPr>
            <a:r>
              <a:rPr lang="en-US" dirty="0">
                <a:solidFill>
                  <a:schemeClr val="tx2"/>
                </a:solidFill>
                <a:ea typeface="+mn-lt"/>
                <a:cs typeface="+mn-lt"/>
              </a:rPr>
              <a:t>Fixed</a:t>
            </a:r>
            <a:r>
              <a:rPr lang="en-US" dirty="0">
                <a:solidFill>
                  <a:schemeClr val="tx2"/>
                </a:solidFill>
                <a:cs typeface="Arial"/>
              </a:rPr>
              <a:t> award, will not be increased</a:t>
            </a:r>
          </a:p>
          <a:p>
            <a:pPr marL="285750" indent="-285750">
              <a:buFont typeface="Arial,Sans-Serif"/>
              <a:buChar char="•"/>
            </a:pPr>
            <a:endParaRPr lang="en-US" dirty="0">
              <a:solidFill>
                <a:schemeClr val="tx2"/>
              </a:solidFill>
              <a:latin typeface="Arial"/>
              <a:cs typeface="Arial"/>
            </a:endParaRPr>
          </a:p>
          <a:p>
            <a:pPr marL="285750" indent="-285750" algn="l">
              <a:buFont typeface="Arial,Sans-Serif"/>
              <a:buChar char="•"/>
            </a:pPr>
            <a:endParaRPr lang="en-US" dirty="0">
              <a:solidFill>
                <a:schemeClr val="tx2"/>
              </a:solidFill>
              <a:latin typeface="Arial"/>
              <a:cs typeface="Arial"/>
            </a:endParaRPr>
          </a:p>
          <a:p>
            <a:pPr algn="l" rtl="0"/>
            <a:endParaRPr lang="en-US" dirty="0">
              <a:solidFill>
                <a:schemeClr val="tx2"/>
              </a:solidFill>
              <a:latin typeface="Arial"/>
              <a:cs typeface="Arial"/>
            </a:endParaRPr>
          </a:p>
          <a:p>
            <a:pPr marL="285750" indent="-285750" algn="l" rtl="0">
              <a:buFont typeface="Arial,Sans-Serif"/>
              <a:buChar char="•"/>
            </a:pPr>
            <a:endParaRPr lang="en-US" sz="1800" b="0" i="0" dirty="0">
              <a:solidFill>
                <a:schemeClr val="tx2"/>
              </a:solidFill>
              <a:effectLst/>
              <a:latin typeface="Arial"/>
              <a:cs typeface="Arial"/>
            </a:endParaRPr>
          </a:p>
          <a:p>
            <a:pPr algn="l" rtl="0"/>
            <a:endParaRPr lang="en-US" dirty="0">
              <a:solidFill>
                <a:schemeClr val="tx2"/>
              </a:solidFill>
              <a:latin typeface="Arial Black" panose="020B0A04020102020204" pitchFamily="34" charset="0"/>
            </a:endParaRPr>
          </a:p>
          <a:p>
            <a:endParaRPr lang="en-US" dirty="0">
              <a:solidFill>
                <a:schemeClr val="tx2"/>
              </a:solidFill>
              <a:latin typeface="Arial Black" panose="020B0A04020102020204" pitchFamily="34" charset="0"/>
            </a:endParaRPr>
          </a:p>
          <a:p>
            <a:pPr fontAlgn="base"/>
            <a:endParaRPr lang="en-US">
              <a:solidFill>
                <a:schemeClr val="tx2"/>
              </a:solidFill>
              <a:latin typeface="Arial Black" panose="020B0A04020102020204" pitchFamily="34" charset="0"/>
            </a:endParaRPr>
          </a:p>
          <a:p>
            <a:pPr fontAlgn="base"/>
            <a:endParaRPr lang="en-US" dirty="0">
              <a:solidFill>
                <a:schemeClr val="tx2"/>
              </a:solidFill>
              <a:latin typeface="Arial Black" panose="020B0A04020102020204" pitchFamily="34" charset="0"/>
            </a:endParaRPr>
          </a:p>
          <a:p>
            <a:pPr fontAlgn="base"/>
            <a:endParaRPr lang="en-US" dirty="0">
              <a:solidFill>
                <a:schemeClr val="tx2"/>
              </a:solidFill>
              <a:latin typeface="Arial Black" panose="020B0A04020102020204" pitchFamily="34" charset="0"/>
            </a:endParaRPr>
          </a:p>
        </p:txBody>
      </p:sp>
      <p:pic>
        <p:nvPicPr>
          <p:cNvPr id="2" name="Picture 3">
            <a:extLst>
              <a:ext uri="{FF2B5EF4-FFF2-40B4-BE49-F238E27FC236}">
                <a16:creationId xmlns:a16="http://schemas.microsoft.com/office/drawing/2014/main" id="{4619D29B-41CD-1F52-4675-D0319803041B}"/>
              </a:ext>
            </a:extLst>
          </p:cNvPr>
          <p:cNvPicPr>
            <a:picLocks noChangeAspect="1"/>
          </p:cNvPicPr>
          <p:nvPr/>
        </p:nvPicPr>
        <p:blipFill>
          <a:blip r:embed="rId5"/>
          <a:stretch>
            <a:fillRect/>
          </a:stretch>
        </p:blipFill>
        <p:spPr>
          <a:xfrm>
            <a:off x="9514795" y="1781175"/>
            <a:ext cx="2143125" cy="2152650"/>
          </a:xfrm>
          <a:prstGeom prst="rect">
            <a:avLst/>
          </a:prstGeom>
        </p:spPr>
      </p:pic>
      <p:pic>
        <p:nvPicPr>
          <p:cNvPr id="101" name="Audio 100">
            <a:hlinkClick r:id="" action="ppaction://media"/>
            <a:extLst>
              <a:ext uri="{FF2B5EF4-FFF2-40B4-BE49-F238E27FC236}">
                <a16:creationId xmlns:a16="http://schemas.microsoft.com/office/drawing/2014/main" id="{51F40F63-68A4-E0FF-4FB4-7FB792A7245A}"/>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997842172"/>
      </p:ext>
    </p:extLst>
  </p:cSld>
  <p:clrMapOvr>
    <a:masterClrMapping/>
  </p:clrMapOvr>
  <mc:AlternateContent xmlns:mc="http://schemas.openxmlformats.org/markup-compatibility/2006" xmlns:p14="http://schemas.microsoft.com/office/powerpoint/2010/main">
    <mc:Choice Requires="p14">
      <p:transition spd="slow" p14:dur="2000" advTm="54816"/>
    </mc:Choice>
    <mc:Fallback xmlns="">
      <p:transition spd="slow" advTm="548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1"/>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B3ADDB1E-F137-4D45-3AFC-4EA00B3ED8D1}"/>
              </a:ext>
            </a:extLst>
          </p:cNvPr>
          <p:cNvPicPr>
            <a:picLocks noChangeAspect="1"/>
          </p:cNvPicPr>
          <p:nvPr/>
        </p:nvPicPr>
        <p:blipFill>
          <a:blip r:embed="rId5"/>
          <a:stretch>
            <a:fillRect/>
          </a:stretch>
        </p:blipFill>
        <p:spPr>
          <a:xfrm>
            <a:off x="8846209" y="1611265"/>
            <a:ext cx="2647950" cy="1733550"/>
          </a:xfrm>
          <a:prstGeom prst="rect">
            <a:avLst/>
          </a:prstGeom>
        </p:spPr>
      </p:pic>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US" sz="2800" dirty="0">
                <a:solidFill>
                  <a:srgbClr val="FFFFFF"/>
                </a:solidFill>
              </a:rPr>
              <a:t>RAP Agreement – Article II</a:t>
            </a:r>
          </a:p>
        </p:txBody>
      </p:sp>
      <p:sp>
        <p:nvSpPr>
          <p:cNvPr id="3" name="TextBox 2">
            <a:extLst>
              <a:ext uri="{FF2B5EF4-FFF2-40B4-BE49-F238E27FC236}">
                <a16:creationId xmlns:a16="http://schemas.microsoft.com/office/drawing/2014/main" id="{B1FD2F0A-97D7-97DC-5C41-2666F55EADB3}"/>
              </a:ext>
            </a:extLst>
          </p:cNvPr>
          <p:cNvSpPr txBox="1"/>
          <p:nvPr/>
        </p:nvSpPr>
        <p:spPr>
          <a:xfrm>
            <a:off x="609600" y="1822688"/>
            <a:ext cx="10238014" cy="5355312"/>
          </a:xfrm>
          <a:prstGeom prst="rect">
            <a:avLst/>
          </a:prstGeom>
          <a:noFill/>
        </p:spPr>
        <p:txBody>
          <a:bodyPr wrap="square" lIns="91440" tIns="45720" rIns="91440" bIns="45720" anchor="t">
            <a:spAutoFit/>
          </a:bodyPr>
          <a:lstStyle/>
          <a:p>
            <a:pPr fontAlgn="base"/>
            <a:r>
              <a:rPr lang="en-US" dirty="0">
                <a:solidFill>
                  <a:schemeClr val="tx2"/>
                </a:solidFill>
                <a:latin typeface="Arial Black"/>
              </a:rPr>
              <a:t>This section includes:</a:t>
            </a:r>
            <a:endParaRPr lang="en-US" dirty="0">
              <a:solidFill>
                <a:schemeClr val="tx2"/>
              </a:solidFill>
              <a:cs typeface="Arial"/>
            </a:endParaRPr>
          </a:p>
          <a:p>
            <a:pPr marL="285750" indent="-285750">
              <a:buFont typeface="Arial" panose="020B0604020202020204" pitchFamily="34" charset="0"/>
              <a:buChar char="•"/>
            </a:pPr>
            <a:r>
              <a:rPr lang="en-US" dirty="0">
                <a:solidFill>
                  <a:schemeClr val="tx2"/>
                </a:solidFill>
              </a:rPr>
              <a:t>Your Grant Manager and contact information</a:t>
            </a:r>
            <a:endParaRPr lang="en-US" dirty="0">
              <a:solidFill>
                <a:schemeClr val="tx2"/>
              </a:solidFill>
              <a:cs typeface="Arial"/>
            </a:endParaRPr>
          </a:p>
          <a:p>
            <a:pPr marL="285750" indent="-285750" algn="l" rtl="0" fontAlgn="base">
              <a:buFont typeface="Arial" panose="020B0604020202020204" pitchFamily="34" charset="0"/>
              <a:buChar char="•"/>
            </a:pPr>
            <a:r>
              <a:rPr lang="en-US" sz="1800" b="0" i="0" dirty="0">
                <a:solidFill>
                  <a:schemeClr val="tx2"/>
                </a:solidFill>
                <a:effectLst/>
              </a:rPr>
              <a:t>Last 4 digits of account used to establish SIGMA Vendor</a:t>
            </a:r>
          </a:p>
          <a:p>
            <a:pPr marL="742950" lvl="1" indent="-285750">
              <a:buFont typeface="Courier New" panose="020B0604020202020204" pitchFamily="34" charset="0"/>
              <a:buChar char="o"/>
            </a:pPr>
            <a:r>
              <a:rPr lang="en-US" dirty="0">
                <a:solidFill>
                  <a:schemeClr val="tx2"/>
                </a:solidFill>
                <a:cs typeface="Arial"/>
              </a:rPr>
              <a:t>This needs to be the same account when disbursements are made. </a:t>
            </a:r>
          </a:p>
          <a:p>
            <a:pPr marL="742950" lvl="1" indent="-285750">
              <a:buFont typeface="Courier New" panose="020B0604020202020204" pitchFamily="34" charset="0"/>
              <a:buChar char="o"/>
            </a:pPr>
            <a:r>
              <a:rPr lang="en-US" dirty="0">
                <a:solidFill>
                  <a:schemeClr val="tx2"/>
                </a:solidFill>
                <a:cs typeface="Arial"/>
              </a:rPr>
              <a:t>Changing the account may result in a delay in receiving a disbursement.</a:t>
            </a:r>
            <a:endParaRPr lang="en-US" dirty="0">
              <a:solidFill>
                <a:schemeClr val="tx2"/>
              </a:solidFill>
            </a:endParaRPr>
          </a:p>
          <a:p>
            <a:pPr marL="285750" indent="-285750" fontAlgn="base">
              <a:buFont typeface="Arial" panose="020B0604020202020204" pitchFamily="34" charset="0"/>
              <a:buChar char="•"/>
            </a:pPr>
            <a:r>
              <a:rPr lang="en-US" dirty="0">
                <a:solidFill>
                  <a:schemeClr val="tx2"/>
                </a:solidFill>
              </a:rPr>
              <a:t>Section 2.5 - Grantee Duties</a:t>
            </a:r>
            <a:endParaRPr lang="en-US" dirty="0">
              <a:solidFill>
                <a:schemeClr val="tx2"/>
              </a:solidFill>
              <a:cs typeface="Arial"/>
            </a:endParaRPr>
          </a:p>
          <a:p>
            <a:pPr marL="742950" lvl="1" indent="-285750">
              <a:buFont typeface="Courier New" panose="020B0604020202020204" pitchFamily="34" charset="0"/>
              <a:buChar char="o"/>
            </a:pPr>
            <a:r>
              <a:rPr lang="en-US" dirty="0">
                <a:solidFill>
                  <a:schemeClr val="tx2"/>
                </a:solidFill>
              </a:rPr>
              <a:t>Reporting</a:t>
            </a:r>
            <a:r>
              <a:rPr lang="en-US" sz="1800" b="0" i="0" dirty="0">
                <a:solidFill>
                  <a:schemeClr val="tx2"/>
                </a:solidFill>
                <a:effectLst/>
              </a:rPr>
              <a:t> Due Dates</a:t>
            </a:r>
            <a:endParaRPr lang="en-US" dirty="0">
              <a:solidFill>
                <a:schemeClr val="tx2"/>
              </a:solidFill>
              <a:ea typeface="+mn-lt"/>
              <a:cs typeface="+mn-lt"/>
            </a:endParaRPr>
          </a:p>
          <a:p>
            <a:pPr marL="742950" lvl="1" indent="-285750">
              <a:buFont typeface="Courier New" panose="020B0604020202020204" pitchFamily="34" charset="0"/>
              <a:buChar char="o"/>
            </a:pPr>
            <a:r>
              <a:rPr lang="en-US" dirty="0">
                <a:solidFill>
                  <a:schemeClr val="tx2"/>
                </a:solidFill>
                <a:ea typeface="+mn-lt"/>
                <a:cs typeface="+mn-lt"/>
              </a:rPr>
              <a:t>Sub-Grants and Criteria</a:t>
            </a:r>
          </a:p>
          <a:p>
            <a:pPr marL="1200150" lvl="2" indent="-285750">
              <a:buFont typeface="Wingdings" panose="020B0604020202020204" pitchFamily="34" charset="0"/>
              <a:buChar char="§"/>
            </a:pPr>
            <a:r>
              <a:rPr lang="en-US" dirty="0">
                <a:solidFill>
                  <a:schemeClr val="tx2"/>
                </a:solidFill>
                <a:ea typeface="+mn-lt"/>
                <a:cs typeface="+mn-lt"/>
              </a:rPr>
              <a:t>Must obtain written approval of proposed sub-grants, prior to requesting Grant Disbursements.</a:t>
            </a:r>
          </a:p>
          <a:p>
            <a:pPr marL="1200150" lvl="2" indent="-285750">
              <a:buFont typeface="Wingdings" panose="020B0604020202020204" pitchFamily="34" charset="0"/>
              <a:buChar char="§"/>
            </a:pPr>
            <a:r>
              <a:rPr lang="en-US" dirty="0">
                <a:solidFill>
                  <a:schemeClr val="tx2"/>
                </a:solidFill>
                <a:ea typeface="+mn-lt"/>
                <a:cs typeface="+mn-lt"/>
              </a:rPr>
              <a:t>Each sub-agreement must include bulleted provisions.</a:t>
            </a:r>
          </a:p>
          <a:p>
            <a:pPr marL="1657350" lvl="3" indent="-285750">
              <a:buFont typeface="Wingdings" panose="020B0604020202020204" pitchFamily="34" charset="0"/>
              <a:buChar char="v"/>
            </a:pPr>
            <a:r>
              <a:rPr lang="en-US" dirty="0">
                <a:solidFill>
                  <a:schemeClr val="tx2"/>
                </a:solidFill>
                <a:ea typeface="+mn-lt"/>
                <a:cs typeface="+mn-lt"/>
                <a:hlinkClick r:id="rId6">
                  <a:extLst>
                    <a:ext uri="{A12FA001-AC4F-418D-AE19-62706E023703}">
                      <ahyp:hlinkClr xmlns:ahyp="http://schemas.microsoft.com/office/drawing/2018/hyperlinkcolor" val="tx"/>
                    </a:ext>
                  </a:extLst>
                </a:hlinkClick>
              </a:rPr>
              <a:t>Sub-Grantee Agreement Checklist</a:t>
            </a:r>
            <a:r>
              <a:rPr lang="en-US" dirty="0">
                <a:solidFill>
                  <a:schemeClr val="tx2"/>
                </a:solidFill>
                <a:ea typeface="+mn-lt"/>
                <a:cs typeface="+mn-lt"/>
              </a:rPr>
              <a:t> is available on the RAP webpage</a:t>
            </a:r>
          </a:p>
          <a:p>
            <a:pPr marL="742950" lvl="1" indent="-285750">
              <a:buFont typeface="Courier New" panose="020B0604020202020204" pitchFamily="34" charset="0"/>
              <a:buChar char="o"/>
            </a:pPr>
            <a:r>
              <a:rPr lang="en-US" dirty="0">
                <a:solidFill>
                  <a:schemeClr val="tx2"/>
                </a:solidFill>
                <a:ea typeface="+mn-lt"/>
                <a:cs typeface="+mn-lt"/>
              </a:rPr>
              <a:t>Sampling</a:t>
            </a:r>
            <a:endParaRPr lang="en-US" sz="1800" b="0" i="0" dirty="0">
              <a:solidFill>
                <a:schemeClr val="tx2"/>
              </a:solidFill>
              <a:effectLst/>
              <a:cs typeface="Arial"/>
            </a:endParaRPr>
          </a:p>
          <a:p>
            <a:pPr marL="1200150" lvl="2" indent="-285750">
              <a:buFont typeface="Wingdings" panose="020B0604020202020204" pitchFamily="34" charset="0"/>
              <a:buChar char="§"/>
            </a:pPr>
            <a:r>
              <a:rPr lang="en-US" dirty="0">
                <a:solidFill>
                  <a:schemeClr val="tx2"/>
                </a:solidFill>
                <a:cs typeface="Arial"/>
              </a:rPr>
              <a:t>Grantee is responsible for designing, developing and implementing its own process to substantiate self-certifications.</a:t>
            </a:r>
            <a:endParaRPr lang="en-US" sz="1800" b="0" i="0" dirty="0">
              <a:solidFill>
                <a:schemeClr val="tx2"/>
              </a:solidFill>
              <a:effectLst/>
              <a:cs typeface="Arial"/>
            </a:endParaRPr>
          </a:p>
          <a:p>
            <a:pPr marL="285750" indent="-285750" algn="l" rtl="0" fontAlgn="base">
              <a:buFont typeface="Arial" panose="020B0604020202020204" pitchFamily="34" charset="0"/>
              <a:buChar char="•"/>
            </a:pPr>
            <a:endParaRPr lang="en-US" sz="1800" b="0" i="0" u="none" strike="noStrike" dirty="0">
              <a:solidFill>
                <a:schemeClr val="tx2"/>
              </a:solidFill>
              <a:effectLst/>
              <a:latin typeface="Arial"/>
              <a:cs typeface="Arial"/>
            </a:endParaRPr>
          </a:p>
          <a:p>
            <a:pPr marL="285750" indent="-285750" algn="l" rtl="0" fontAlgn="base">
              <a:buFont typeface="Arial" panose="020B0604020202020204" pitchFamily="34" charset="0"/>
              <a:buChar char="•"/>
            </a:pPr>
            <a:endParaRPr lang="en-US" sz="1800" b="0" i="0" dirty="0">
              <a:solidFill>
                <a:schemeClr val="tx2"/>
              </a:solidFill>
              <a:effectLst/>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pic>
        <p:nvPicPr>
          <p:cNvPr id="29" name="Audio 28">
            <a:hlinkClick r:id="" action="ppaction://media"/>
            <a:extLst>
              <a:ext uri="{FF2B5EF4-FFF2-40B4-BE49-F238E27FC236}">
                <a16:creationId xmlns:a16="http://schemas.microsoft.com/office/drawing/2014/main" id="{66AD88BF-441F-C145-1D5F-2AF7C67A7756}"/>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4179112539"/>
      </p:ext>
    </p:extLst>
  </p:cSld>
  <p:clrMapOvr>
    <a:masterClrMapping/>
  </p:clrMapOvr>
  <mc:AlternateContent xmlns:mc="http://schemas.openxmlformats.org/markup-compatibility/2006" xmlns:p14="http://schemas.microsoft.com/office/powerpoint/2010/main">
    <mc:Choice Requires="p14">
      <p:transition spd="slow" p14:dur="2000" advTm="84565"/>
    </mc:Choice>
    <mc:Fallback xmlns="">
      <p:transition spd="slow" advTm="845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1612DEB6-6F7C-54AB-2122-47AD74468E54}"/>
              </a:ext>
            </a:extLst>
          </p:cNvPr>
          <p:cNvPicPr>
            <a:picLocks noChangeAspect="1"/>
          </p:cNvPicPr>
          <p:nvPr/>
        </p:nvPicPr>
        <p:blipFill>
          <a:blip r:embed="rId5"/>
          <a:stretch>
            <a:fillRect/>
          </a:stretch>
        </p:blipFill>
        <p:spPr>
          <a:xfrm>
            <a:off x="9457645" y="1323975"/>
            <a:ext cx="2638425" cy="1733550"/>
          </a:xfrm>
          <a:prstGeom prst="rect">
            <a:avLst/>
          </a:prstGeom>
        </p:spPr>
      </p:pic>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US" sz="2800" dirty="0">
                <a:solidFill>
                  <a:srgbClr val="FFFFFF"/>
                </a:solidFill>
                <a:latin typeface="Arial Black"/>
              </a:rPr>
              <a:t>RAP Agreement – Article III</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2320094"/>
            <a:ext cx="10315292" cy="4801314"/>
          </a:xfrm>
          <a:prstGeom prst="rect">
            <a:avLst/>
          </a:prstGeom>
          <a:noFill/>
        </p:spPr>
        <p:txBody>
          <a:bodyPr wrap="square" lIns="91440" tIns="45720" rIns="91440" bIns="45720" anchor="t">
            <a:spAutoFit/>
          </a:bodyPr>
          <a:lstStyle/>
          <a:p>
            <a:pPr fontAlgn="base"/>
            <a:r>
              <a:rPr lang="en-US" sz="1800" b="0" i="0" u="none" strike="noStrike" dirty="0">
                <a:solidFill>
                  <a:schemeClr val="tx2"/>
                </a:solidFill>
                <a:effectLst/>
                <a:latin typeface="Arial Black"/>
              </a:rPr>
              <a:t>This section</a:t>
            </a:r>
            <a:r>
              <a:rPr lang="en-US" dirty="0">
                <a:solidFill>
                  <a:schemeClr val="tx2"/>
                </a:solidFill>
                <a:latin typeface="Arial Black"/>
              </a:rPr>
              <a:t> includes:</a:t>
            </a:r>
            <a:endParaRPr lang="en-US" sz="1800" b="0" i="0" u="none" strike="noStrike" dirty="0">
              <a:solidFill>
                <a:schemeClr val="tx2"/>
              </a:solidFill>
              <a:effectLst/>
              <a:latin typeface="Arial Black" panose="020B0A04020102020204" pitchFamily="34" charset="0"/>
            </a:endParaRPr>
          </a:p>
          <a:p>
            <a:pPr marL="285750" indent="-285750" fontAlgn="base">
              <a:buFont typeface="Arial" panose="020B0604020202020204" pitchFamily="34" charset="0"/>
              <a:buChar char="•"/>
            </a:pPr>
            <a:r>
              <a:rPr lang="en-US" dirty="0">
                <a:solidFill>
                  <a:schemeClr val="tx2"/>
                </a:solidFill>
                <a:ea typeface="+mn-lt"/>
                <a:cs typeface="+mn-lt"/>
              </a:rPr>
              <a:t>Section 3.7 - Prohibited Uses</a:t>
            </a:r>
          </a:p>
          <a:p>
            <a:pPr marL="742950" lvl="1" indent="-285750">
              <a:buFont typeface="Courier New" panose="020B0604020202020204" pitchFamily="34" charset="0"/>
              <a:buChar char="o"/>
            </a:pPr>
            <a:r>
              <a:rPr lang="en-US" dirty="0">
                <a:solidFill>
                  <a:schemeClr val="tx2"/>
                </a:solidFill>
                <a:cs typeface="Arial"/>
              </a:rPr>
              <a:t>Lists prohibited uses as stated by the State.</a:t>
            </a:r>
          </a:p>
          <a:p>
            <a:pPr marL="742950" lvl="1" indent="-285750">
              <a:buFont typeface="Courier New" panose="020B0604020202020204" pitchFamily="34" charset="0"/>
              <a:buChar char="o"/>
            </a:pPr>
            <a:r>
              <a:rPr lang="en-US" dirty="0">
                <a:solidFill>
                  <a:schemeClr val="tx2"/>
                </a:solidFill>
                <a:cs typeface="Arial"/>
              </a:rPr>
              <a:t>Not an all-inclusive list. See Exhibit G, subsection C(4) for Federally prohibited uses.</a:t>
            </a:r>
            <a:endParaRPr lang="en-US" sz="1800" b="0" i="0" dirty="0">
              <a:solidFill>
                <a:schemeClr val="tx2"/>
              </a:solidFill>
              <a:effectLst/>
              <a:cs typeface="Arial"/>
            </a:endParaRPr>
          </a:p>
          <a:p>
            <a:pPr marL="285750" indent="-285750">
              <a:buFont typeface="Arial" panose="020B0604020202020204" pitchFamily="34" charset="0"/>
              <a:buChar char="•"/>
            </a:pPr>
            <a:r>
              <a:rPr lang="en-US" dirty="0">
                <a:solidFill>
                  <a:schemeClr val="tx2"/>
                </a:solidFill>
                <a:cs typeface="Arial"/>
              </a:rPr>
              <a:t>Section 3.13 - Unused Funds</a:t>
            </a:r>
            <a:endParaRPr lang="en-US" sz="1800" b="0" i="0" dirty="0">
              <a:solidFill>
                <a:schemeClr val="tx2"/>
              </a:solidFill>
              <a:effectLst/>
              <a:cs typeface="Arial"/>
            </a:endParaRPr>
          </a:p>
          <a:p>
            <a:pPr marL="742950" lvl="1" indent="-285750">
              <a:buFont typeface="Courier New" panose="020B0604020202020204" pitchFamily="34" charset="0"/>
              <a:buChar char="o"/>
            </a:pPr>
            <a:r>
              <a:rPr lang="en-US" dirty="0">
                <a:solidFill>
                  <a:schemeClr val="tx2"/>
                </a:solidFill>
                <a:latin typeface="Arial"/>
                <a:cs typeface="Arial"/>
              </a:rPr>
              <a:t>All Federal funds not </a:t>
            </a:r>
            <a:r>
              <a:rPr lang="en-US" u="sng" dirty="0">
                <a:solidFill>
                  <a:schemeClr val="tx2"/>
                </a:solidFill>
                <a:latin typeface="Arial"/>
                <a:cs typeface="Arial"/>
              </a:rPr>
              <a:t>expended </a:t>
            </a:r>
            <a:r>
              <a:rPr lang="en-US" dirty="0">
                <a:solidFill>
                  <a:schemeClr val="tx2"/>
                </a:solidFill>
                <a:latin typeface="Arial"/>
                <a:cs typeface="Arial"/>
              </a:rPr>
              <a:t>by </a:t>
            </a:r>
            <a:r>
              <a:rPr lang="en-US" b="1" dirty="0">
                <a:solidFill>
                  <a:schemeClr val="tx2"/>
                </a:solidFill>
                <a:latin typeface="Arial"/>
                <a:cs typeface="Arial"/>
              </a:rPr>
              <a:t>September 1, 2026 </a:t>
            </a:r>
            <a:r>
              <a:rPr lang="en-US" dirty="0">
                <a:solidFill>
                  <a:schemeClr val="tx2"/>
                </a:solidFill>
                <a:latin typeface="Arial"/>
                <a:cs typeface="Arial"/>
              </a:rPr>
              <a:t>must be returned.</a:t>
            </a:r>
            <a:endParaRPr lang="en-US" sz="1800" b="0" i="0" u="none" strike="noStrike" dirty="0">
              <a:solidFill>
                <a:schemeClr val="tx2"/>
              </a:solidFill>
              <a:effectLst/>
              <a:latin typeface="Arial"/>
              <a:cs typeface="Arial"/>
            </a:endParaRPr>
          </a:p>
          <a:p>
            <a:pPr marL="742950" lvl="1" indent="-285750">
              <a:buFont typeface="Courier New" panose="020B0604020202020204" pitchFamily="34" charset="0"/>
              <a:buChar char="o"/>
            </a:pPr>
            <a:r>
              <a:rPr lang="en-US" dirty="0">
                <a:solidFill>
                  <a:schemeClr val="tx2"/>
                </a:solidFill>
                <a:latin typeface="Arial"/>
                <a:cs typeface="Arial"/>
              </a:rPr>
              <a:t>Administrative funds must be returned by </a:t>
            </a:r>
            <a:r>
              <a:rPr lang="en-US" b="1" dirty="0">
                <a:solidFill>
                  <a:schemeClr val="tx2"/>
                </a:solidFill>
                <a:latin typeface="Arial"/>
                <a:cs typeface="Arial"/>
              </a:rPr>
              <a:t>October 1, 2028</a:t>
            </a:r>
            <a:r>
              <a:rPr lang="en-US" dirty="0">
                <a:solidFill>
                  <a:schemeClr val="tx2"/>
                </a:solidFill>
                <a:latin typeface="Arial"/>
                <a:cs typeface="Arial"/>
              </a:rPr>
              <a:t>.</a:t>
            </a:r>
          </a:p>
          <a:p>
            <a:pPr marL="285750" indent="-285750">
              <a:buFont typeface="Arial" panose="020B0604020202020204" pitchFamily="34" charset="0"/>
              <a:buChar char="•"/>
            </a:pPr>
            <a:r>
              <a:rPr lang="en-US" dirty="0">
                <a:solidFill>
                  <a:schemeClr val="tx2"/>
                </a:solidFill>
                <a:latin typeface="Arial"/>
                <a:cs typeface="Arial"/>
              </a:rPr>
              <a:t>Section 3.18 - Records Access</a:t>
            </a:r>
            <a:endParaRPr lang="en-US" sz="1800" b="0" i="0" dirty="0">
              <a:solidFill>
                <a:schemeClr val="tx2"/>
              </a:solidFill>
              <a:effectLst/>
              <a:latin typeface="Arial"/>
              <a:cs typeface="Arial"/>
            </a:endParaRPr>
          </a:p>
          <a:p>
            <a:pPr marL="742950" lvl="1" indent="-285750">
              <a:buFont typeface="Courier New" panose="020B0604020202020204" pitchFamily="34" charset="0"/>
              <a:buChar char="o"/>
            </a:pPr>
            <a:r>
              <a:rPr lang="en-US" dirty="0">
                <a:solidFill>
                  <a:schemeClr val="tx2"/>
                </a:solidFill>
                <a:latin typeface="Arial"/>
                <a:cs typeface="Arial"/>
              </a:rPr>
              <a:t>Retain all records related to the Agreement until December 31, 2031.</a:t>
            </a:r>
          </a:p>
          <a:p>
            <a:pPr marL="742950" lvl="1" indent="-285750">
              <a:buFont typeface="Courier New" panose="020B0604020202020204" pitchFamily="34" charset="0"/>
              <a:buChar char="o"/>
            </a:pPr>
            <a:r>
              <a:rPr lang="en-US" dirty="0">
                <a:solidFill>
                  <a:schemeClr val="tx2"/>
                </a:solidFill>
                <a:latin typeface="Arial"/>
                <a:cs typeface="Arial"/>
              </a:rPr>
              <a:t>Grantee will provide a copy of the Single Audit to the MSF, when completed.</a:t>
            </a:r>
          </a:p>
          <a:p>
            <a:pPr marL="285750" indent="-285750">
              <a:buFont typeface="Courier New" panose="020B0604020202020204" pitchFamily="34" charset="0"/>
              <a:buChar char="o"/>
            </a:pPr>
            <a:r>
              <a:rPr lang="en-US" dirty="0">
                <a:solidFill>
                  <a:schemeClr val="tx2"/>
                </a:solidFill>
                <a:latin typeface="Arial"/>
                <a:cs typeface="Arial"/>
              </a:rPr>
              <a:t>Section 3.21 - Administrative Costs</a:t>
            </a:r>
          </a:p>
          <a:p>
            <a:pPr marL="742950" lvl="1" indent="-285750">
              <a:buFont typeface="Courier New" panose="020B0604020202020204" pitchFamily="34" charset="0"/>
              <a:buChar char="o"/>
            </a:pPr>
            <a:r>
              <a:rPr lang="en-US" dirty="0">
                <a:solidFill>
                  <a:schemeClr val="tx2"/>
                </a:solidFill>
                <a:latin typeface="Arial"/>
                <a:cs typeface="Arial"/>
              </a:rPr>
              <a:t>Eligible uses, 2 CFR 200.413</a:t>
            </a:r>
          </a:p>
          <a:p>
            <a:pPr marL="742950" lvl="1" indent="-285750">
              <a:buFont typeface="Courier New" panose="020B0604020202020204" pitchFamily="34" charset="0"/>
              <a:buChar char="o"/>
            </a:pPr>
            <a:r>
              <a:rPr lang="en-US" dirty="0">
                <a:solidFill>
                  <a:schemeClr val="tx2"/>
                </a:solidFill>
                <a:latin typeface="Arial"/>
                <a:cs typeface="Arial"/>
              </a:rPr>
              <a:t>Ineligible uses, 2 CFR 200.414</a:t>
            </a:r>
          </a:p>
          <a:p>
            <a:pPr marL="285750" indent="-285750" fontAlgn="base">
              <a:buFont typeface="Arial" panose="020B0604020202020204" pitchFamily="34" charset="0"/>
              <a:buChar char="•"/>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pic>
        <p:nvPicPr>
          <p:cNvPr id="103" name="Audio 102">
            <a:hlinkClick r:id="" action="ppaction://media"/>
            <a:extLst>
              <a:ext uri="{FF2B5EF4-FFF2-40B4-BE49-F238E27FC236}">
                <a16:creationId xmlns:a16="http://schemas.microsoft.com/office/drawing/2014/main" id="{12E66B29-1090-B4BA-9DB7-89D1761C8FD7}"/>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402255191"/>
      </p:ext>
    </p:extLst>
  </p:cSld>
  <p:clrMapOvr>
    <a:masterClrMapping/>
  </p:clrMapOvr>
  <mc:AlternateContent xmlns:mc="http://schemas.openxmlformats.org/markup-compatibility/2006" xmlns:p14="http://schemas.microsoft.com/office/powerpoint/2010/main">
    <mc:Choice Requires="p14">
      <p:transition spd="slow" p14:dur="2000" advTm="66116"/>
    </mc:Choice>
    <mc:Fallback xmlns="">
      <p:transition spd="slow" advTm="661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US" sz="2800" dirty="0">
                <a:solidFill>
                  <a:srgbClr val="FFFFFF"/>
                </a:solidFill>
                <a:latin typeface="Arial Black"/>
              </a:rPr>
              <a:t>RAP Agreement – Article V</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2090056"/>
            <a:ext cx="10972799" cy="6186309"/>
          </a:xfrm>
          <a:prstGeom prst="rect">
            <a:avLst/>
          </a:prstGeom>
          <a:noFill/>
        </p:spPr>
        <p:txBody>
          <a:bodyPr wrap="square" lIns="91440" tIns="45720" rIns="91440" bIns="45720" anchor="t">
            <a:spAutoFit/>
          </a:bodyPr>
          <a:lstStyle/>
          <a:p>
            <a:pPr fontAlgn="base"/>
            <a:r>
              <a:rPr lang="en-US" sz="1800" b="0" i="0" u="none" strike="noStrike" dirty="0">
                <a:solidFill>
                  <a:schemeClr val="tx2"/>
                </a:solidFill>
                <a:effectLst/>
                <a:latin typeface="Arial Black"/>
              </a:rPr>
              <a:t>This section</a:t>
            </a:r>
            <a:r>
              <a:rPr lang="en-US" dirty="0">
                <a:solidFill>
                  <a:schemeClr val="tx2"/>
                </a:solidFill>
                <a:latin typeface="Arial Black"/>
              </a:rPr>
              <a:t> includes:</a:t>
            </a:r>
            <a:endParaRPr lang="en-US" sz="1800" b="0" i="0" u="none" strike="noStrike" dirty="0">
              <a:solidFill>
                <a:schemeClr val="tx2"/>
              </a:solidFill>
              <a:effectLst/>
              <a:latin typeface="Arial Black" panose="020B0A04020102020204" pitchFamily="34" charset="0"/>
            </a:endParaRPr>
          </a:p>
          <a:p>
            <a:pPr marL="285750" indent="-285750" fontAlgn="base">
              <a:buFont typeface="Arial" panose="020B0604020202020204" pitchFamily="34" charset="0"/>
              <a:buChar char="•"/>
            </a:pPr>
            <a:r>
              <a:rPr lang="en-US" dirty="0">
                <a:solidFill>
                  <a:schemeClr val="tx2"/>
                </a:solidFill>
                <a:latin typeface="Arial"/>
                <a:cs typeface="Arial"/>
              </a:rPr>
              <a:t>Section 5.1 - Events of Default</a:t>
            </a:r>
          </a:p>
          <a:p>
            <a:pPr marL="742950" lvl="1" indent="-285750">
              <a:buFont typeface="Courier New" panose="020B0604020202020204" pitchFamily="34" charset="0"/>
              <a:buChar char="o"/>
            </a:pPr>
            <a:r>
              <a:rPr lang="en-US" dirty="0">
                <a:solidFill>
                  <a:schemeClr val="tx2"/>
                </a:solidFill>
                <a:latin typeface="Arial"/>
                <a:cs typeface="Arial"/>
              </a:rPr>
              <a:t>Failure to provide timely reports, Failure to submit milestones, Improper use of funds, Paying below prevailing wage.</a:t>
            </a:r>
          </a:p>
          <a:p>
            <a:pPr marL="742950" lvl="1" indent="-285750">
              <a:buFont typeface="Courier New" panose="020B0604020202020204" pitchFamily="34" charset="0"/>
              <a:buChar char="o"/>
            </a:pPr>
            <a:r>
              <a:rPr lang="en-US" dirty="0">
                <a:solidFill>
                  <a:schemeClr val="tx2"/>
                </a:solidFill>
                <a:latin typeface="Arial"/>
                <a:cs typeface="Arial"/>
              </a:rPr>
              <a:t>Default notices will only be addressed to Grantee.</a:t>
            </a:r>
          </a:p>
          <a:p>
            <a:pPr marL="1200150" lvl="2" indent="-285750">
              <a:buFont typeface="Wingdings" panose="020B0604020202020204" pitchFamily="34" charset="0"/>
              <a:buChar char="§"/>
            </a:pPr>
            <a:r>
              <a:rPr lang="en-US" dirty="0">
                <a:solidFill>
                  <a:schemeClr val="tx2"/>
                </a:solidFill>
                <a:latin typeface="Arial"/>
                <a:cs typeface="Arial"/>
              </a:rPr>
              <a:t>The Grantee is responsible for sub-grantee's compliance.</a:t>
            </a:r>
          </a:p>
          <a:p>
            <a:pPr marL="742950" lvl="1" indent="-285750">
              <a:buFont typeface="Courier New" panose="020B0604020202020204" pitchFamily="34" charset="0"/>
              <a:buChar char="o"/>
            </a:pPr>
            <a:r>
              <a:rPr lang="en-US" dirty="0">
                <a:solidFill>
                  <a:schemeClr val="tx2"/>
                </a:solidFill>
                <a:latin typeface="Arial"/>
                <a:cs typeface="Arial"/>
              </a:rPr>
              <a:t>Defaults require prompt resolution to maintain compliance.</a:t>
            </a:r>
            <a:endParaRPr lang="en-US" dirty="0">
              <a:solidFill>
                <a:schemeClr val="tx2"/>
              </a:solidFill>
            </a:endParaRPr>
          </a:p>
          <a:p>
            <a:pPr marL="285750" indent="-285750">
              <a:buFont typeface="Arial" panose="020B0604020202020204" pitchFamily="34" charset="0"/>
              <a:buChar char="•"/>
            </a:pPr>
            <a:r>
              <a:rPr lang="en-US" dirty="0">
                <a:solidFill>
                  <a:schemeClr val="tx2"/>
                </a:solidFill>
                <a:latin typeface="Arial"/>
                <a:cs typeface="Arial"/>
              </a:rPr>
              <a:t>Section 5.2 - Available Remedies</a:t>
            </a:r>
          </a:p>
          <a:p>
            <a:pPr marL="742950" lvl="1" indent="-285750">
              <a:buFont typeface="Courier New" panose="020B0604020202020204" pitchFamily="34" charset="0"/>
              <a:buChar char="o"/>
            </a:pPr>
            <a:r>
              <a:rPr lang="en-US" dirty="0">
                <a:solidFill>
                  <a:schemeClr val="tx2"/>
                </a:solidFill>
                <a:latin typeface="Arial"/>
                <a:cs typeface="Arial"/>
              </a:rPr>
              <a:t>May discontinue grant disbursements until resolution, or full repayment of grant</a:t>
            </a:r>
          </a:p>
          <a:p>
            <a:pPr marL="742950" lvl="1" indent="-285750">
              <a:buFont typeface="Courier New" panose="020B0604020202020204" pitchFamily="34" charset="0"/>
              <a:buChar char="o"/>
            </a:pPr>
            <a:r>
              <a:rPr lang="en-US" dirty="0">
                <a:solidFill>
                  <a:schemeClr val="tx2"/>
                </a:solidFill>
                <a:latin typeface="Arial"/>
                <a:cs typeface="Arial"/>
              </a:rPr>
              <a:t>Termination of Agreement</a:t>
            </a:r>
          </a:p>
          <a:p>
            <a:pPr marL="742950" lvl="1" indent="-285750">
              <a:buFont typeface="Courier New" panose="020B0604020202020204" pitchFamily="34" charset="0"/>
              <a:buChar char="o"/>
            </a:pPr>
            <a:r>
              <a:rPr lang="en-US" dirty="0">
                <a:solidFill>
                  <a:schemeClr val="tx2"/>
                </a:solidFill>
                <a:latin typeface="Arial"/>
                <a:cs typeface="Arial"/>
              </a:rPr>
              <a:t>May result in financial penalties</a:t>
            </a:r>
          </a:p>
          <a:p>
            <a:pPr marL="742950" lvl="1" indent="-285750">
              <a:buFont typeface="Courier New" panose="020B0604020202020204" pitchFamily="34" charset="0"/>
              <a:buChar char="o"/>
            </a:pPr>
            <a:r>
              <a:rPr lang="en-US" dirty="0">
                <a:solidFill>
                  <a:schemeClr val="tx2"/>
                </a:solidFill>
                <a:latin typeface="Arial"/>
                <a:cs typeface="Arial"/>
              </a:rPr>
              <a:t>Not an all-inclusive list of potential remedies. Circumstances may be considered.</a:t>
            </a:r>
          </a:p>
          <a:p>
            <a:pPr marL="285750" indent="-285750">
              <a:buFont typeface="Arial" panose="020B0604020202020204" pitchFamily="34" charset="0"/>
              <a:buChar char="•"/>
            </a:pPr>
            <a:r>
              <a:rPr lang="en-US" dirty="0">
                <a:solidFill>
                  <a:schemeClr val="tx2"/>
                </a:solidFill>
                <a:latin typeface="Arial"/>
                <a:cs typeface="Arial"/>
              </a:rPr>
              <a:t>Section 5.4 Progress Report Penalty &amp; Section 5.5 Federal Report Penalty</a:t>
            </a:r>
          </a:p>
          <a:p>
            <a:pPr marL="742950" lvl="1" indent="-285750">
              <a:buFont typeface="Courier New" panose="020B0604020202020204" pitchFamily="34" charset="0"/>
              <a:buChar char="o"/>
            </a:pPr>
            <a:r>
              <a:rPr lang="en-US" dirty="0">
                <a:solidFill>
                  <a:schemeClr val="tx2"/>
                </a:solidFill>
                <a:latin typeface="Arial"/>
                <a:cs typeface="Arial"/>
              </a:rPr>
              <a:t>$5,000 penalty for each sub-grant that fails to submit timely State progress reports.</a:t>
            </a:r>
          </a:p>
          <a:p>
            <a:pPr marL="742950" lvl="1" indent="-285750">
              <a:buFont typeface="Courier New" panose="020B0604020202020204" pitchFamily="34" charset="0"/>
              <a:buChar char="o"/>
            </a:pPr>
            <a:r>
              <a:rPr lang="en-US" dirty="0">
                <a:solidFill>
                  <a:schemeClr val="tx2"/>
                </a:solidFill>
                <a:latin typeface="Arial"/>
                <a:cs typeface="Arial"/>
              </a:rPr>
              <a:t>$5,000 penalty for each sub-grant that fails to submit timely Federal progress reports.</a:t>
            </a:r>
          </a:p>
          <a:p>
            <a:pPr marL="742950" lvl="1" indent="-285750">
              <a:buFont typeface="Courier New" panose="020B0604020202020204" pitchFamily="34" charset="0"/>
              <a:buChar char="o"/>
            </a:pPr>
            <a:endParaRPr lang="en-US" dirty="0">
              <a:solidFill>
                <a:schemeClr val="tx2"/>
              </a:solidFill>
              <a:latin typeface="Arial"/>
              <a:cs typeface="Arial"/>
            </a:endParaRPr>
          </a:p>
          <a:p>
            <a:pPr marL="1200150" lvl="2" indent="-285750">
              <a:buFont typeface="Wingdings" panose="020B0604020202020204" pitchFamily="34" charset="0"/>
              <a:buChar char="§"/>
            </a:pPr>
            <a:endParaRPr lang="en-US" dirty="0">
              <a:solidFill>
                <a:schemeClr val="tx2"/>
              </a:solidFill>
              <a:latin typeface="Arial"/>
              <a:cs typeface="Arial"/>
            </a:endParaRPr>
          </a:p>
          <a:p>
            <a:pPr marL="742950" lvl="1" indent="-285750">
              <a:buFont typeface="Courier New" panose="020B0604020202020204" pitchFamily="34" charset="0"/>
              <a:buChar char="o"/>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pic>
        <p:nvPicPr>
          <p:cNvPr id="82" name="Audio 81">
            <a:hlinkClick r:id="" action="ppaction://media"/>
            <a:extLst>
              <a:ext uri="{FF2B5EF4-FFF2-40B4-BE49-F238E27FC236}">
                <a16:creationId xmlns:a16="http://schemas.microsoft.com/office/drawing/2014/main" id="{E5909B6D-0A38-2F28-9D53-EBB9955121A2}"/>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812495793"/>
      </p:ext>
    </p:extLst>
  </p:cSld>
  <p:clrMapOvr>
    <a:masterClrMapping/>
  </p:clrMapOvr>
  <mc:AlternateContent xmlns:mc="http://schemas.openxmlformats.org/markup-compatibility/2006" xmlns:p14="http://schemas.microsoft.com/office/powerpoint/2010/main">
    <mc:Choice Requires="p14">
      <p:transition spd="slow" p14:dur="2000" advTm="63497"/>
    </mc:Choice>
    <mc:Fallback xmlns="">
      <p:transition spd="slow" advTm="634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US" sz="2800" dirty="0">
                <a:solidFill>
                  <a:srgbClr val="FFFFFF"/>
                </a:solidFill>
                <a:latin typeface="Arial Black"/>
              </a:rPr>
              <a:t>RAP Agreement – Article VI</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609600" y="2090056"/>
            <a:ext cx="10972799" cy="4247317"/>
          </a:xfrm>
          <a:prstGeom prst="rect">
            <a:avLst/>
          </a:prstGeom>
          <a:noFill/>
        </p:spPr>
        <p:txBody>
          <a:bodyPr wrap="square" lIns="91440" tIns="45720" rIns="91440" bIns="45720" anchor="t">
            <a:spAutoFit/>
          </a:bodyPr>
          <a:lstStyle/>
          <a:p>
            <a:pPr fontAlgn="base"/>
            <a:r>
              <a:rPr lang="en-US" sz="1800" b="0" i="0" u="none" strike="noStrike" dirty="0">
                <a:solidFill>
                  <a:schemeClr val="tx2"/>
                </a:solidFill>
                <a:effectLst/>
                <a:latin typeface="Arial Black"/>
              </a:rPr>
              <a:t>This section</a:t>
            </a:r>
            <a:r>
              <a:rPr lang="en-US" dirty="0">
                <a:solidFill>
                  <a:schemeClr val="tx2"/>
                </a:solidFill>
                <a:latin typeface="Arial Black"/>
              </a:rPr>
              <a:t> includes:</a:t>
            </a:r>
            <a:endParaRPr lang="en-US" sz="1800" b="0" i="0" u="none" strike="noStrike" dirty="0">
              <a:solidFill>
                <a:schemeClr val="tx2"/>
              </a:solidFill>
              <a:effectLst/>
              <a:latin typeface="Arial Black" panose="020B0A04020102020204" pitchFamily="34" charset="0"/>
            </a:endParaRPr>
          </a:p>
          <a:p>
            <a:pPr marL="285750" indent="-285750">
              <a:buFont typeface="Arial"/>
              <a:buChar char="•"/>
            </a:pPr>
            <a:r>
              <a:rPr lang="en-US" dirty="0">
                <a:ea typeface="+mn-lt"/>
                <a:cs typeface="+mn-lt"/>
              </a:rPr>
              <a:t>Section 6.11 Amendment</a:t>
            </a:r>
            <a:endParaRPr lang="en-US" dirty="0">
              <a:solidFill>
                <a:srgbClr val="0A1F55"/>
              </a:solidFill>
              <a:latin typeface="Arial Black"/>
              <a:ea typeface="+mn-lt"/>
              <a:cs typeface="+mn-lt"/>
            </a:endParaRPr>
          </a:p>
          <a:p>
            <a:pPr marL="742950" lvl="1" indent="-285750">
              <a:buFont typeface="Courier New"/>
              <a:buChar char="o"/>
            </a:pPr>
            <a:r>
              <a:rPr lang="en-US" dirty="0">
                <a:ea typeface="+mn-lt"/>
                <a:cs typeface="+mn-lt"/>
              </a:rPr>
              <a:t>The agreement may not be modified or amended without MSF Fund Manager</a:t>
            </a:r>
            <a:br>
              <a:rPr lang="en-US" dirty="0">
                <a:ea typeface="+mn-lt"/>
                <a:cs typeface="+mn-lt"/>
              </a:rPr>
            </a:br>
            <a:r>
              <a:rPr lang="en-US" dirty="0">
                <a:ea typeface="+mn-lt"/>
                <a:cs typeface="+mn-lt"/>
              </a:rPr>
              <a:t>approval.</a:t>
            </a:r>
            <a:endParaRPr lang="en-US" dirty="0">
              <a:solidFill>
                <a:srgbClr val="0A1F55"/>
              </a:solidFill>
              <a:latin typeface="Arial Black"/>
              <a:ea typeface="+mn-lt"/>
              <a:cs typeface="+mn-lt"/>
            </a:endParaRPr>
          </a:p>
          <a:p>
            <a:pPr marL="742950" lvl="1" indent="-285750">
              <a:buFont typeface="Courier New"/>
              <a:buChar char="o"/>
            </a:pPr>
            <a:r>
              <a:rPr lang="en-US" dirty="0">
                <a:ea typeface="+mn-lt"/>
                <a:cs typeface="+mn-lt"/>
              </a:rPr>
              <a:t>In the event that federal laws, statutes, rules or regulations related to SLFRF</a:t>
            </a:r>
            <a:br>
              <a:rPr lang="en-US" dirty="0">
                <a:ea typeface="+mn-lt"/>
                <a:cs typeface="+mn-lt"/>
              </a:rPr>
            </a:br>
            <a:r>
              <a:rPr lang="en-US" dirty="0">
                <a:ea typeface="+mn-lt"/>
                <a:cs typeface="+mn-lt"/>
              </a:rPr>
              <a:t>funds change, the Agreement will be immediately interpreted, modified, applied,</a:t>
            </a:r>
            <a:br>
              <a:rPr lang="en-US" dirty="0">
                <a:ea typeface="+mn-lt"/>
                <a:cs typeface="+mn-lt"/>
              </a:rPr>
            </a:br>
            <a:r>
              <a:rPr lang="en-US" dirty="0">
                <a:ea typeface="+mn-lt"/>
                <a:cs typeface="+mn-lt"/>
              </a:rPr>
              <a:t>and enforced consistent with those changes. The MSF will incorporate</a:t>
            </a:r>
            <a:br>
              <a:rPr lang="en-US" dirty="0">
                <a:ea typeface="+mn-lt"/>
                <a:cs typeface="+mn-lt"/>
              </a:rPr>
            </a:br>
            <a:r>
              <a:rPr lang="en-US" dirty="0">
                <a:ea typeface="+mn-lt"/>
                <a:cs typeface="+mn-lt"/>
              </a:rPr>
              <a:t>changes and execute an amendment as soon as possible</a:t>
            </a:r>
            <a:endParaRPr lang="en-US" dirty="0">
              <a:solidFill>
                <a:schemeClr val="tx2"/>
              </a:solidFill>
              <a:latin typeface="Arial Black"/>
              <a:cs typeface="Arial"/>
            </a:endParaRPr>
          </a:p>
          <a:p>
            <a:pPr marL="742950" lvl="1" indent="-285750">
              <a:buFont typeface="Courier New"/>
              <a:buChar char="o"/>
            </a:pPr>
            <a:endParaRPr lang="en-US" dirty="0">
              <a:solidFill>
                <a:srgbClr val="002476"/>
              </a:solidFill>
              <a:latin typeface="Arial"/>
              <a:cs typeface="Arial"/>
            </a:endParaRPr>
          </a:p>
          <a:p>
            <a:pPr marL="1200150" lvl="2" indent="-285750">
              <a:buFont typeface="Wingdings" panose="020B0604020202020204" pitchFamily="34" charset="0"/>
              <a:buChar char="§"/>
            </a:pPr>
            <a:endParaRPr lang="en-US" dirty="0">
              <a:solidFill>
                <a:schemeClr val="tx2"/>
              </a:solidFill>
              <a:latin typeface="Arial"/>
              <a:cs typeface="Arial"/>
            </a:endParaRPr>
          </a:p>
          <a:p>
            <a:pPr marL="742950" lvl="1" indent="-285750">
              <a:buFont typeface="Courier New" panose="020B0604020202020204" pitchFamily="34" charset="0"/>
              <a:buChar char="o"/>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pic>
        <p:nvPicPr>
          <p:cNvPr id="2" name="Graphic 2" descr="Document with solid fill">
            <a:extLst>
              <a:ext uri="{FF2B5EF4-FFF2-40B4-BE49-F238E27FC236}">
                <a16:creationId xmlns:a16="http://schemas.microsoft.com/office/drawing/2014/main" id="{21A23A7B-EF5F-E0D8-B21C-21AADA904C2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31215" y="4035724"/>
            <a:ext cx="2524664" cy="2510286"/>
          </a:xfrm>
          <a:prstGeom prst="rect">
            <a:avLst/>
          </a:prstGeom>
        </p:spPr>
      </p:pic>
      <p:pic>
        <p:nvPicPr>
          <p:cNvPr id="84" name="Audio 83">
            <a:hlinkClick r:id="" action="ppaction://media"/>
            <a:extLst>
              <a:ext uri="{FF2B5EF4-FFF2-40B4-BE49-F238E27FC236}">
                <a16:creationId xmlns:a16="http://schemas.microsoft.com/office/drawing/2014/main" id="{C1CAE49B-2768-1FB6-5D80-F31B9F248E93}"/>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142222220"/>
      </p:ext>
    </p:extLst>
  </p:cSld>
  <p:clrMapOvr>
    <a:masterClrMapping/>
  </p:clrMapOvr>
  <mc:AlternateContent xmlns:mc="http://schemas.openxmlformats.org/markup-compatibility/2006" xmlns:p14="http://schemas.microsoft.com/office/powerpoint/2010/main">
    <mc:Choice Requires="p14">
      <p:transition spd="slow" p14:dur="2000" advTm="44066"/>
    </mc:Choice>
    <mc:Fallback xmlns="">
      <p:transition spd="slow" advTm="440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CECE951-1F36-4959-AF6B-B176640599B5}"/>
              </a:ext>
            </a:extLst>
          </p:cNvPr>
          <p:cNvSpPr txBox="1">
            <a:spLocks/>
          </p:cNvSpPr>
          <p:nvPr/>
        </p:nvSpPr>
        <p:spPr bwMode="gray">
          <a:xfrm>
            <a:off x="0" y="-51372"/>
            <a:ext cx="12192000" cy="1367884"/>
          </a:xfrm>
          <a:prstGeom prst="rect">
            <a:avLst/>
          </a:prstGeom>
          <a:solidFill>
            <a:srgbClr val="002576"/>
          </a:solidFill>
          <a:ln>
            <a:noFill/>
          </a:ln>
          <a:effectLst/>
        </p:spPr>
        <p:txBody>
          <a:bodyPr vert="horz" wrap="square" lIns="91440" tIns="45720" rIns="91440" bIns="45720" numCol="1" rtlCol="0" anchor="ctr" anchorCtr="0" compatLnSpc="1">
            <a:prstTxWarp prst="textNoShape">
              <a:avLst/>
            </a:prstTxWarp>
            <a:noAutofit/>
          </a:bodyPr>
          <a:lstStyle>
            <a:lvl1pPr algn="ctr" defTabSz="1218026" rtl="0" eaLnBrk="1" fontAlgn="base" hangingPunct="1">
              <a:spcBef>
                <a:spcPct val="0"/>
              </a:spcBef>
              <a:spcAft>
                <a:spcPct val="0"/>
              </a:spcAft>
              <a:tabLst>
                <a:tab pos="367135" algn="l"/>
              </a:tabLst>
              <a:defRPr lang="x-none" sz="2000" b="1" i="0" baseline="0" noProof="0" dirty="0">
                <a:solidFill>
                  <a:schemeClr val="tx2"/>
                </a:solidFill>
                <a:latin typeface="Arial Black" panose="020B0604020202020204" pitchFamily="34" charset="0"/>
                <a:ea typeface="+mj-ea"/>
                <a:cs typeface="Arial Black" panose="020B0604020202020204" pitchFamily="34" charset="0"/>
              </a:defRPr>
            </a:lvl1pPr>
            <a:lvl2pPr algn="l" defTabSz="1218026" rtl="0" eaLnBrk="1" fontAlgn="base" hangingPunct="1">
              <a:spcBef>
                <a:spcPct val="0"/>
              </a:spcBef>
              <a:spcAft>
                <a:spcPct val="0"/>
              </a:spcAft>
              <a:defRPr lang="x-none" sz="2584" b="1">
                <a:solidFill>
                  <a:schemeClr val="tx2"/>
                </a:solidFill>
                <a:latin typeface="Arial" charset="0"/>
              </a:defRPr>
            </a:lvl2pPr>
            <a:lvl3pPr algn="l" defTabSz="1218026" rtl="0" eaLnBrk="1" fontAlgn="base" hangingPunct="1">
              <a:spcBef>
                <a:spcPct val="0"/>
              </a:spcBef>
              <a:spcAft>
                <a:spcPct val="0"/>
              </a:spcAft>
              <a:defRPr lang="x-none" sz="2584" b="1">
                <a:solidFill>
                  <a:schemeClr val="tx2"/>
                </a:solidFill>
                <a:latin typeface="Arial" charset="0"/>
              </a:defRPr>
            </a:lvl3pPr>
            <a:lvl4pPr algn="l" defTabSz="1218026" rtl="0" eaLnBrk="1" fontAlgn="base" hangingPunct="1">
              <a:spcBef>
                <a:spcPct val="0"/>
              </a:spcBef>
              <a:spcAft>
                <a:spcPct val="0"/>
              </a:spcAft>
              <a:defRPr lang="x-none" sz="2584" b="1">
                <a:solidFill>
                  <a:schemeClr val="tx2"/>
                </a:solidFill>
                <a:latin typeface="Arial" charset="0"/>
              </a:defRPr>
            </a:lvl4pPr>
            <a:lvl5pPr algn="l" defTabSz="1218026" rtl="0" eaLnBrk="1" fontAlgn="base" hangingPunct="1">
              <a:spcBef>
                <a:spcPct val="0"/>
              </a:spcBef>
              <a:spcAft>
                <a:spcPct val="0"/>
              </a:spcAft>
              <a:defRPr lang="x-none" sz="2584" b="1">
                <a:solidFill>
                  <a:schemeClr val="tx2"/>
                </a:solidFill>
                <a:latin typeface="Arial" charset="0"/>
              </a:defRPr>
            </a:lvl5pPr>
            <a:lvl6pPr marL="621970" algn="l" defTabSz="1218026" rtl="0" eaLnBrk="1" fontAlgn="base" hangingPunct="1">
              <a:spcBef>
                <a:spcPct val="0"/>
              </a:spcBef>
              <a:spcAft>
                <a:spcPct val="0"/>
              </a:spcAft>
              <a:defRPr lang="x-none" sz="2584" b="1">
                <a:solidFill>
                  <a:schemeClr val="tx2"/>
                </a:solidFill>
                <a:latin typeface="Arial" charset="0"/>
              </a:defRPr>
            </a:lvl6pPr>
            <a:lvl7pPr marL="1243941" algn="l" defTabSz="1218026" rtl="0" eaLnBrk="1" fontAlgn="base" hangingPunct="1">
              <a:spcBef>
                <a:spcPct val="0"/>
              </a:spcBef>
              <a:spcAft>
                <a:spcPct val="0"/>
              </a:spcAft>
              <a:defRPr lang="x-none" sz="2584" b="1">
                <a:solidFill>
                  <a:schemeClr val="tx2"/>
                </a:solidFill>
                <a:latin typeface="Arial" charset="0"/>
              </a:defRPr>
            </a:lvl7pPr>
            <a:lvl8pPr marL="1865909" algn="l" defTabSz="1218026" rtl="0" eaLnBrk="1" fontAlgn="base" hangingPunct="1">
              <a:spcBef>
                <a:spcPct val="0"/>
              </a:spcBef>
              <a:spcAft>
                <a:spcPct val="0"/>
              </a:spcAft>
              <a:defRPr lang="x-none" sz="2584" b="1">
                <a:solidFill>
                  <a:schemeClr val="tx2"/>
                </a:solidFill>
                <a:latin typeface="Arial" charset="0"/>
              </a:defRPr>
            </a:lvl8pPr>
            <a:lvl9pPr marL="2487880" algn="l" defTabSz="1218026" rtl="0" eaLnBrk="1" fontAlgn="base" hangingPunct="1">
              <a:spcBef>
                <a:spcPct val="0"/>
              </a:spcBef>
              <a:spcAft>
                <a:spcPct val="0"/>
              </a:spcAft>
              <a:defRPr lang="x-none" sz="2584" b="1">
                <a:solidFill>
                  <a:schemeClr val="tx2"/>
                </a:solidFill>
                <a:latin typeface="Arial" charset="0"/>
              </a:defRPr>
            </a:lvl9pPr>
          </a:lstStyle>
          <a:p>
            <a:pPr defTabSz="457200" fontAlgn="auto">
              <a:spcAft>
                <a:spcPts val="0"/>
              </a:spcAft>
              <a:tabLst/>
              <a:defRPr/>
            </a:pPr>
            <a:r>
              <a:rPr lang="en-US" sz="2800" dirty="0">
                <a:solidFill>
                  <a:srgbClr val="FFFFFF"/>
                </a:solidFill>
                <a:latin typeface="Arial Black"/>
              </a:rPr>
              <a:t>RAP Agreement – Project Portal for Reporting</a:t>
            </a:r>
            <a:endParaRPr lang="en-US" sz="2800" dirty="0">
              <a:solidFill>
                <a:srgbClr val="FFFFFF"/>
              </a:solidFill>
            </a:endParaRPr>
          </a:p>
        </p:txBody>
      </p:sp>
      <p:sp>
        <p:nvSpPr>
          <p:cNvPr id="4" name="TextBox 3">
            <a:extLst>
              <a:ext uri="{FF2B5EF4-FFF2-40B4-BE49-F238E27FC236}">
                <a16:creationId xmlns:a16="http://schemas.microsoft.com/office/drawing/2014/main" id="{D5E0403C-1643-A216-D3CA-E13DF00AAB16}"/>
              </a:ext>
            </a:extLst>
          </p:cNvPr>
          <p:cNvSpPr txBox="1"/>
          <p:nvPr/>
        </p:nvSpPr>
        <p:spPr>
          <a:xfrm>
            <a:off x="487680" y="2090056"/>
            <a:ext cx="6142007" cy="5632311"/>
          </a:xfrm>
          <a:prstGeom prst="rect">
            <a:avLst/>
          </a:prstGeom>
          <a:noFill/>
        </p:spPr>
        <p:txBody>
          <a:bodyPr wrap="square" lIns="91440" tIns="45720" rIns="91440" bIns="45720" anchor="t">
            <a:spAutoFit/>
          </a:bodyPr>
          <a:lstStyle/>
          <a:p>
            <a:pPr fontAlgn="base"/>
            <a:r>
              <a:rPr lang="en-US" dirty="0">
                <a:solidFill>
                  <a:schemeClr val="tx2"/>
                </a:solidFill>
                <a:latin typeface="Arial Black"/>
              </a:rPr>
              <a:t>To complete reporting:</a:t>
            </a:r>
            <a:endParaRPr lang="en-US" sz="1800" b="0" i="0" u="none" strike="noStrike" dirty="0">
              <a:solidFill>
                <a:schemeClr val="tx2"/>
              </a:solidFill>
              <a:effectLst/>
              <a:latin typeface="Arial Black" panose="020B0A04020102020204" pitchFamily="34" charset="0"/>
            </a:endParaRPr>
          </a:p>
          <a:p>
            <a:pPr marL="285750" indent="-285750">
              <a:buFont typeface="Arial"/>
              <a:buChar char="•"/>
            </a:pPr>
            <a:r>
              <a:rPr lang="en-US" dirty="0">
                <a:solidFill>
                  <a:srgbClr val="002476"/>
                </a:solidFill>
                <a:latin typeface="Arial"/>
                <a:ea typeface="+mn-lt"/>
                <a:cs typeface="+mn-lt"/>
              </a:rPr>
              <a:t>Access to Project Portal is required</a:t>
            </a:r>
          </a:p>
          <a:p>
            <a:pPr marL="742950" lvl="1" indent="-285750">
              <a:buFont typeface="Courier New"/>
              <a:buChar char="o"/>
            </a:pPr>
            <a:r>
              <a:rPr lang="en-US" dirty="0">
                <a:ea typeface="+mn-lt"/>
                <a:cs typeface="+mn-lt"/>
              </a:rPr>
              <a:t>Project Portal login link, </a:t>
            </a:r>
            <a:r>
              <a:rPr lang="en-US" dirty="0">
                <a:ea typeface="+mn-lt"/>
                <a:cs typeface="+mn-lt"/>
                <a:hlinkClick r:id="rId5"/>
              </a:rPr>
              <a:t>http://medchome.force.com/ProjectPortal</a:t>
            </a:r>
            <a:endParaRPr lang="en-US" dirty="0">
              <a:ea typeface="+mn-lt"/>
              <a:cs typeface="+mn-lt"/>
            </a:endParaRPr>
          </a:p>
          <a:p>
            <a:pPr marL="742950" lvl="1" indent="-285750">
              <a:buFont typeface="Courier New"/>
              <a:buChar char="o"/>
            </a:pPr>
            <a:r>
              <a:rPr lang="en-US" dirty="0">
                <a:ea typeface="+mn-lt"/>
                <a:cs typeface="+mn-lt"/>
              </a:rPr>
              <a:t>A </a:t>
            </a:r>
            <a:r>
              <a:rPr lang="en-US" dirty="0">
                <a:ea typeface="+mn-lt"/>
                <a:cs typeface="+mn-lt"/>
                <a:hlinkClick r:id="rId6"/>
              </a:rPr>
              <a:t>User Guide</a:t>
            </a:r>
            <a:r>
              <a:rPr lang="en-US" dirty="0">
                <a:ea typeface="+mn-lt"/>
                <a:cs typeface="+mn-lt"/>
              </a:rPr>
              <a:t> is available to assist.</a:t>
            </a:r>
          </a:p>
          <a:p>
            <a:pPr marL="285750" indent="-285750">
              <a:buFont typeface="Arial"/>
              <a:buChar char="•"/>
            </a:pPr>
            <a:r>
              <a:rPr lang="en-US" dirty="0">
                <a:ea typeface="+mn-lt"/>
                <a:cs typeface="+mn-lt"/>
              </a:rPr>
              <a:t>POC to receive automated email reminders</a:t>
            </a:r>
          </a:p>
          <a:p>
            <a:pPr marL="285750" indent="-285750">
              <a:buFont typeface="Arial"/>
              <a:buChar char="•"/>
            </a:pPr>
            <a:r>
              <a:rPr lang="en-US" dirty="0">
                <a:ea typeface="+mn-lt"/>
                <a:cs typeface="+mn-lt"/>
              </a:rPr>
              <a:t>Records of previously submitted reports will be available in the Project Portal</a:t>
            </a:r>
          </a:p>
          <a:p>
            <a:pPr marL="285750" indent="-285750">
              <a:buFont typeface="Arial"/>
              <a:buChar char="•"/>
            </a:pPr>
            <a:r>
              <a:rPr lang="en-US" dirty="0">
                <a:solidFill>
                  <a:srgbClr val="002476"/>
                </a:solidFill>
                <a:latin typeface="Arial"/>
                <a:cs typeface="Arial"/>
              </a:rPr>
              <a:t>All reporting will be submitted through the Project Portal:</a:t>
            </a:r>
          </a:p>
          <a:p>
            <a:pPr marL="742950" lvl="1" indent="-285750">
              <a:buFont typeface="Arial"/>
              <a:buChar char="•"/>
            </a:pPr>
            <a:r>
              <a:rPr lang="en-US" dirty="0">
                <a:solidFill>
                  <a:srgbClr val="002476"/>
                </a:solidFill>
                <a:latin typeface="Arial"/>
                <a:cs typeface="Arial"/>
              </a:rPr>
              <a:t>Federal Quarterly and Annual Reporting</a:t>
            </a:r>
          </a:p>
          <a:p>
            <a:pPr marL="742950" lvl="1" indent="-285750">
              <a:buFont typeface="Arial"/>
              <a:buChar char="•"/>
            </a:pPr>
            <a:r>
              <a:rPr lang="en-US" dirty="0">
                <a:solidFill>
                  <a:srgbClr val="002476"/>
                </a:solidFill>
                <a:latin typeface="Arial"/>
                <a:cs typeface="Arial"/>
              </a:rPr>
              <a:t>State Annual Reporting</a:t>
            </a:r>
          </a:p>
          <a:p>
            <a:pPr marL="742950" lvl="1" indent="-285750">
              <a:buFont typeface="Arial"/>
              <a:buChar char="•"/>
            </a:pPr>
            <a:r>
              <a:rPr lang="en-US" dirty="0">
                <a:solidFill>
                  <a:srgbClr val="002476"/>
                </a:solidFill>
                <a:latin typeface="Arial"/>
                <a:cs typeface="Arial"/>
              </a:rPr>
              <a:t>Milestone Reporting</a:t>
            </a:r>
          </a:p>
          <a:p>
            <a:pPr marL="1200150" lvl="2" indent="-285750">
              <a:buFont typeface="Arial"/>
              <a:buChar char="•"/>
            </a:pPr>
            <a:r>
              <a:rPr lang="en-US" dirty="0">
                <a:solidFill>
                  <a:srgbClr val="002476"/>
                </a:solidFill>
                <a:latin typeface="Arial"/>
                <a:cs typeface="Arial"/>
              </a:rPr>
              <a:t>Disbursement Requests</a:t>
            </a:r>
          </a:p>
          <a:p>
            <a:pPr lvl="2"/>
            <a:endParaRPr lang="en-US" dirty="0">
              <a:solidFill>
                <a:schemeClr val="tx2"/>
              </a:solidFill>
              <a:latin typeface="Arial"/>
              <a:cs typeface="Arial"/>
            </a:endParaRPr>
          </a:p>
          <a:p>
            <a:pPr marL="742950" lvl="1" indent="-285750">
              <a:buFont typeface="Courier New" panose="020B0604020202020204" pitchFamily="34" charset="0"/>
              <a:buChar char="o"/>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marL="285750" indent="-285750" fontAlgn="base">
              <a:buFont typeface="Arial" panose="020B0604020202020204" pitchFamily="34" charset="0"/>
              <a:buChar char="•"/>
            </a:pPr>
            <a:endParaRPr lang="en-US" dirty="0">
              <a:solidFill>
                <a:schemeClr val="tx2"/>
              </a:solidFill>
              <a:latin typeface="Arial"/>
              <a:cs typeface="Arial"/>
            </a:endParaRPr>
          </a:p>
          <a:p>
            <a:pPr fontAlgn="base"/>
            <a:endParaRPr lang="en-US" dirty="0">
              <a:solidFill>
                <a:schemeClr val="tx2"/>
              </a:solidFill>
              <a:latin typeface="Arial Black" panose="020B0A04020102020204" pitchFamily="34" charset="0"/>
              <a:cs typeface="Arial"/>
            </a:endParaRPr>
          </a:p>
          <a:p>
            <a:pPr fontAlgn="base"/>
            <a:endParaRPr lang="en-US" dirty="0">
              <a:solidFill>
                <a:schemeClr val="tx2"/>
              </a:solidFill>
              <a:latin typeface="Arial Black" panose="020B0A04020102020204" pitchFamily="34" charset="0"/>
              <a:cs typeface="Arial"/>
            </a:endParaRPr>
          </a:p>
        </p:txBody>
      </p:sp>
      <p:graphicFrame>
        <p:nvGraphicFramePr>
          <p:cNvPr id="8" name="Diagram 7">
            <a:extLst>
              <a:ext uri="{FF2B5EF4-FFF2-40B4-BE49-F238E27FC236}">
                <a16:creationId xmlns:a16="http://schemas.microsoft.com/office/drawing/2014/main" id="{E15C7BFA-F4EC-34DD-F52D-201F98DC0862}"/>
              </a:ext>
            </a:extLst>
          </p:cNvPr>
          <p:cNvGraphicFramePr/>
          <p:nvPr>
            <p:extLst>
              <p:ext uri="{D42A27DB-BD31-4B8C-83A1-F6EECF244321}">
                <p14:modId xmlns:p14="http://schemas.microsoft.com/office/powerpoint/2010/main" val="57763735"/>
              </p:ext>
            </p:extLst>
          </p:nvPr>
        </p:nvGraphicFramePr>
        <p:xfrm>
          <a:off x="5867990" y="1968850"/>
          <a:ext cx="6142007" cy="452339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38" name="Audio 37">
            <a:hlinkClick r:id="" action="ppaction://media"/>
            <a:extLst>
              <a:ext uri="{FF2B5EF4-FFF2-40B4-BE49-F238E27FC236}">
                <a16:creationId xmlns:a16="http://schemas.microsoft.com/office/drawing/2014/main" id="{6726F5E9-200E-0FE4-D601-2B452DCD44D5}"/>
              </a:ext>
            </a:extLst>
          </p:cNvPr>
          <p:cNvPicPr>
            <a:picLocks noChangeAspect="1"/>
          </p:cNvPicPr>
          <p:nvPr>
            <a:audioFile r:link="rId2"/>
            <p:extLst>
              <p:ext uri="{DAA4B4D4-6D71-4841-9C94-3DE7FCFB9230}">
                <p14:media xmlns:p14="http://schemas.microsoft.com/office/powerpoint/2010/main" r:embed="rId1"/>
              </p:ext>
            </p:extLst>
          </p:nvPr>
        </p:nvPicPr>
        <p:blipFill>
          <a:blip r:embed="rId12"/>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22034941"/>
      </p:ext>
    </p:extLst>
  </p:cSld>
  <p:clrMapOvr>
    <a:masterClrMapping/>
  </p:clrMapOvr>
  <mc:AlternateContent xmlns:mc="http://schemas.openxmlformats.org/markup-compatibility/2006" xmlns:p14="http://schemas.microsoft.com/office/powerpoint/2010/main">
    <mc:Choice Requires="p14">
      <p:transition spd="slow" p14:dur="2000" advTm="66751"/>
    </mc:Choice>
    <mc:Fallback xmlns="">
      <p:transition spd="slow" advTm="667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8"/>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1.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2.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3.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4.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5.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6.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7.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Ws5_MQtB0R5onwsxXdBym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rCW8_1HuTZa4QjqyCV2Gu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V05ssilER4.zbRHGVb9bVw"/>
</p:tagLst>
</file>

<file path=ppt/tags/tag3.xml><?xml version="1.0" encoding="utf-8"?>
<p:tagLst xmlns:a="http://schemas.openxmlformats.org/drawingml/2006/main" xmlns:r="http://schemas.openxmlformats.org/officeDocument/2006/relationships" xmlns:p="http://schemas.openxmlformats.org/presentationml/2006/main">
  <p:tag name="NAME" val="Moon"/>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8.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9.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heme/theme1.xml><?xml version="1.0" encoding="utf-8"?>
<a:theme xmlns:a="http://schemas.openxmlformats.org/drawingml/2006/main" name="6727LQ_CF">
  <a:themeElements>
    <a:clrScheme name="Custom 5">
      <a:dk1>
        <a:srgbClr val="002476"/>
      </a:dk1>
      <a:lt1>
        <a:srgbClr val="FFFFFF"/>
      </a:lt1>
      <a:dk2>
        <a:srgbClr val="0A1F55"/>
      </a:dk2>
      <a:lt2>
        <a:srgbClr val="FFFFFF"/>
      </a:lt2>
      <a:accent1>
        <a:srgbClr val="7BBDE1"/>
      </a:accent1>
      <a:accent2>
        <a:srgbClr val="0089D8"/>
      </a:accent2>
      <a:accent3>
        <a:srgbClr val="00588B"/>
      </a:accent3>
      <a:accent4>
        <a:srgbClr val="0AA67D"/>
      </a:accent4>
      <a:accent5>
        <a:srgbClr val="EBA520"/>
      </a:accent5>
      <a:accent6>
        <a:srgbClr val="EF3B45"/>
      </a:accent6>
      <a:hlink>
        <a:srgbClr val="0089D8"/>
      </a:hlink>
      <a:folHlink>
        <a:srgbClr val="001D59"/>
      </a:folHlink>
    </a:clrScheme>
    <a:fontScheme name="Custo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sz="16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stom">
        <a:dk1>
          <a:srgbClr val="000000"/>
        </a:dk1>
        <a:lt1>
          <a:srgbClr val="FFFFFF"/>
        </a:lt1>
        <a:dk2>
          <a:srgbClr val="001D59"/>
        </a:dk2>
        <a:lt2>
          <a:srgbClr val="FFFFFF"/>
        </a:lt2>
        <a:accent1>
          <a:srgbClr val="9CCFEC"/>
        </a:accent1>
        <a:accent2>
          <a:srgbClr val="2487BE"/>
        </a:accent2>
        <a:accent3>
          <a:srgbClr val="144F94"/>
        </a:accent3>
        <a:accent4>
          <a:srgbClr val="001D59"/>
        </a:accent4>
        <a:accent5>
          <a:srgbClr val="ED7D31"/>
        </a:accent5>
        <a:accent6>
          <a:srgbClr val="808080"/>
        </a:accent6>
        <a:hlink>
          <a:srgbClr val="144F94"/>
        </a:hlink>
        <a:folHlink>
          <a:srgbClr val="001D59"/>
        </a:folHlink>
      </a:clrScheme>
      <a:clrMap bg1="lt1" tx1="dk1" bg2="lt2" tx2="dk2" accent1="accent1" accent2="accent2" accent3="accent3" accent4="accent4" accent5="accent5" accent6="accent6" hlink="hlink" folHlink="folHlink"/>
    </a:extraClrScheme>
  </a:extraClrSchemeLst>
  <a:custClrLst/>
  <a:extLst>
    <a:ext uri="{05A4C25C-085E-4340-85A3-A5531E510DB2}">
      <thm15:themeFamily xmlns:thm15="http://schemas.microsoft.com/office/thememl/2012/main" name="6727LQ_CF.potx" id="{6F7FD389-F1C4-4563-8B39-EA654CF160CB}" vid="{5CD92E82-E78F-40BA-98D9-068AFE9F2AA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d8220c9e1229488886af245725860cbe xmlns="3b0ee641-48df-4a8b-b3ea-50fa1326d6ab">
      <Terms xmlns="http://schemas.microsoft.com/office/infopath/2007/PartnerControls">
        <TermInfo xmlns="http://schemas.microsoft.com/office/infopath/2007/PartnerControls">
          <TermName xmlns="http://schemas.microsoft.com/office/infopath/2007/PartnerControls">Document Template</TermName>
          <TermId xmlns="http://schemas.microsoft.com/office/infopath/2007/PartnerControls">d12bee57-f623-45d4-bce4-b48452e18a97</TermId>
        </TermInfo>
      </Terms>
    </d8220c9e1229488886af245725860cbe>
    <k34b14aa96934db7a6567dc83a5ee0ba xmlns="3b0ee641-48df-4a8b-b3ea-50fa1326d6ab">
      <Terms xmlns="http://schemas.microsoft.com/office/infopath/2007/PartnerControls"/>
    </k34b14aa96934db7a6567dc83a5ee0ba>
    <_dlc_DocId xmlns="3b0ee641-48df-4a8b-b3ea-50fa1326d6ab" xsi:nil="true"/>
    <TaxCatchAll xmlns="3b0ee641-48df-4a8b-b3ea-50fa1326d6ab">
      <Value>10</Value>
    </TaxCatchAll>
    <IconOverlay xmlns="http://schemas.microsoft.com/sharepoint/v4" xsi:nil="true"/>
    <kfc2e9f34b584e09a4dfad45193fd617 xmlns="3b0ee641-48df-4a8b-b3ea-50fa1326d6ab">
      <Terms xmlns="http://schemas.microsoft.com/office/infopath/2007/PartnerControls"/>
    </kfc2e9f34b584e09a4dfad45193fd617>
    <_dlc_DocIdPersistId xmlns="3b0ee641-48df-4a8b-b3ea-50fa1326d6ab" xsi:nil="true"/>
    <_dlc_DocIdUrl xmlns="3b0ee641-48df-4a8b-b3ea-50fa1326d6ab">
      <Url xsi:nil="true"/>
      <Description xsi:nil="true"/>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SOM Document" ma:contentTypeID="0x010100D80FC88A48A3EA4889EF01C87FCFD42A0003E586C128E6BC4284AFC9CD64DC58E1" ma:contentTypeVersion="23" ma:contentTypeDescription="" ma:contentTypeScope="" ma:versionID="148e206238cbd20dc968b970751e7eac">
  <xsd:schema xmlns:xsd="http://www.w3.org/2001/XMLSchema" xmlns:xs="http://www.w3.org/2001/XMLSchema" xmlns:p="http://schemas.microsoft.com/office/2006/metadata/properties" xmlns:ns2="3b0ee641-48df-4a8b-b3ea-50fa1326d6ab" xmlns:ns4="http://schemas.microsoft.com/sharepoint/v4" xmlns:ns5="6fbe7325-570d-4e59-a040-ed3b628ef0ba" targetNamespace="http://schemas.microsoft.com/office/2006/metadata/properties" ma:root="true" ma:fieldsID="96dd93fd132b7cdf37e259c484969a2f" ns2:_="" ns4:_="" ns5:_="">
    <xsd:import namespace="3b0ee641-48df-4a8b-b3ea-50fa1326d6ab"/>
    <xsd:import namespace="http://schemas.microsoft.com/sharepoint/v4"/>
    <xsd:import namespace="6fbe7325-570d-4e59-a040-ed3b628ef0ba"/>
    <xsd:element name="properties">
      <xsd:complexType>
        <xsd:sequence>
          <xsd:element name="documentManagement">
            <xsd:complexType>
              <xsd:all>
                <xsd:element ref="ns2:kfc2e9f34b584e09a4dfad45193fd617" minOccurs="0"/>
                <xsd:element ref="ns2:TaxCatchAll" minOccurs="0"/>
                <xsd:element ref="ns2:TaxCatchAllLabel" minOccurs="0"/>
                <xsd:element ref="ns2:k34b14aa96934db7a6567dc83a5ee0ba" minOccurs="0"/>
                <xsd:element ref="ns2:d8220c9e1229488886af245725860cbe" minOccurs="0"/>
                <xsd:element ref="ns2:_dlc_DocIdPersistId" minOccurs="0"/>
                <xsd:element ref="ns2:_dlc_DocId" minOccurs="0"/>
                <xsd:element ref="ns2:_dlc_DocIdUrl" minOccurs="0"/>
                <xsd:element ref="ns4:IconOverlay" minOccurs="0"/>
                <xsd:element ref="ns2:SharedWithUsers" minOccurs="0"/>
                <xsd:element ref="ns2:SharedWithDetails" minOccurs="0"/>
                <xsd:element ref="ns5:MediaServiceMetadata" minOccurs="0"/>
                <xsd:element ref="ns5:MediaServiceFastMetadata" minOccurs="0"/>
                <xsd:element ref="ns5:MediaServiceEventHashCode" minOccurs="0"/>
                <xsd:element ref="ns5: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0ee641-48df-4a8b-b3ea-50fa1326d6ab" elementFormDefault="qualified">
    <xsd:import namespace="http://schemas.microsoft.com/office/2006/documentManagement/types"/>
    <xsd:import namespace="http://schemas.microsoft.com/office/infopath/2007/PartnerControls"/>
    <xsd:element name="kfc2e9f34b584e09a4dfad45193fd617" ma:index="8" nillable="true" ma:taxonomy="true" ma:internalName="kfc2e9f34b584e09a4dfad45193fd617" ma:taxonomyFieldName="Content_x0020_Audience" ma:displayName="Content Audience" ma:default="1;#All Employees|6bc884fa-9dfb-49ce-af07-824c4a8a1ac0" ma:fieldId="{4fc2e9f3-4b58-4e09-a4df-ad45193fd617}" ma:sspId="ce68f88e-352d-4476-ac8c-7af81258532c" ma:termSetId="1b6069bf-5926-44b7-98d6-cc0bec659d35" ma:anchorId="00000000-0000-0000-0000-000000000000" ma:open="false" ma:isKeyword="false">
      <xsd:complexType>
        <xsd:sequence>
          <xsd:element ref="pc:Terms" minOccurs="0" maxOccurs="1"/>
        </xsd:sequence>
      </xsd:complexType>
    </xsd:element>
    <xsd:element name="TaxCatchAll" ma:index="9" nillable="true" ma:displayName="Taxonomy Catch All Column" ma:description="" ma:hidden="true" ma:list="b44bccfd-55fa-41ce-b970-661a8b843946" ma:internalName="TaxCatchAll" ma:showField="CatchAllData" ma:web="3b0ee641-48df-4a8b-b3ea-50fa1326d6ab">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b44bccfd-55fa-41ce-b970-661a8b843946" ma:internalName="TaxCatchAllLabel" ma:readOnly="true" ma:showField="CatchAllDataLabel" ma:web="3b0ee641-48df-4a8b-b3ea-50fa1326d6ab">
      <xsd:complexType>
        <xsd:complexContent>
          <xsd:extension base="dms:MultiChoiceLookup">
            <xsd:sequence>
              <xsd:element name="Value" type="dms:Lookup" maxOccurs="unbounded" minOccurs="0" nillable="true"/>
            </xsd:sequence>
          </xsd:extension>
        </xsd:complexContent>
      </xsd:complexType>
    </xsd:element>
    <xsd:element name="k34b14aa96934db7a6567dc83a5ee0ba" ma:index="12" nillable="true" ma:taxonomy="true" ma:internalName="k34b14aa96934db7a6567dc83a5ee0ba" ma:taxonomyFieldName="Topic_x0020_Keyword" ma:displayName="Topic Keyword" ma:default="" ma:fieldId="{434b14aa-9693-4db7-a656-7dc83a5ee0ba}" ma:taxonomyMulti="true" ma:sspId="ce68f88e-352d-4476-ac8c-7af81258532c" ma:termSetId="327cd3ef-44fa-40bc-92ad-acd4fab1e856" ma:anchorId="00000000-0000-0000-0000-000000000000" ma:open="false" ma:isKeyword="false">
      <xsd:complexType>
        <xsd:sequence>
          <xsd:element ref="pc:Terms" minOccurs="0" maxOccurs="1"/>
        </xsd:sequence>
      </xsd:complexType>
    </xsd:element>
    <xsd:element name="d8220c9e1229488886af245725860cbe" ma:index="14" nillable="true" ma:taxonomy="true" ma:internalName="d8220c9e1229488886af245725860cbe" ma:taxonomyFieldName="Type_x0020_Keyword" ma:displayName="Type Keyword" ma:default="" ma:fieldId="{d8220c9e-1229-4888-86af-245725860cbe}" ma:taxonomyMulti="true" ma:sspId="ce68f88e-352d-4476-ac8c-7af81258532c" ma:termSetId="18693f18-3c31-473d-87dc-6b6a3b715b36" ma:anchorId="00000000-0000-0000-0000-000000000000" ma:open="false" ma:isKeyword="false">
      <xsd:complexType>
        <xsd:sequence>
          <xsd:element ref="pc:Terms" minOccurs="0" maxOccurs="1"/>
        </xsd:sequence>
      </xsd:complexType>
    </xsd:element>
    <xsd:element name="_dlc_DocIdPersistId" ma:index="16" nillable="true" ma:displayName="Persist ID" ma:description="Keep ID on add." ma:hidden="true" ma:internalName="_dlc_DocIdPersistId" ma:readOnly="false">
      <xsd:simpleType>
        <xsd:restriction base="dms:Boolean"/>
      </xsd:simpleType>
    </xsd:element>
    <xsd:element name="_dlc_DocId" ma:index="17" nillable="true" ma:displayName="Document ID Value" ma:description="The value of the document ID assigned to this item." ma:internalName="_dlc_DocId" ma:readOnly="false">
      <xsd:simpleType>
        <xsd:restriction base="dms:Text"/>
      </xsd:simpleType>
    </xsd:element>
    <xsd:element name="_dlc_DocIdUrl" ma:index="18" nillable="true" ma:displayName="Document ID" ma:description="Permanent link to this document." ma:hidden="true" ma:internalName="_dlc_DocIdUrl"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be7325-570d-4e59-a040-ed3b628ef0ba" elementFormDefault="qualified">
    <xsd:import namespace="http://schemas.microsoft.com/office/2006/documentManagement/types"/>
    <xsd:import namespace="http://schemas.microsoft.com/office/infopath/2007/PartnerControls"/>
    <xsd:element name="MediaServiceMetadata" ma:index="22" nillable="true" ma:displayName="MediaServiceMetadata" ma:hidden="true" ma:internalName="MediaServiceMetadata" ma:readOnly="true">
      <xsd:simpleType>
        <xsd:restriction base="dms:Note"/>
      </xsd:simpleType>
    </xsd:element>
    <xsd:element name="MediaServiceFastMetadata" ma:index="23" nillable="true" ma:displayName="MediaServiceFastMetadata" ma:hidden="true" ma:internalName="MediaServiceFastMetadata" ma:readOnly="true">
      <xsd:simpleType>
        <xsd:restriction base="dms:Note"/>
      </xsd:simpleType>
    </xsd:element>
    <xsd:element name="MediaServiceEventHashCode" ma:index="24" nillable="true" ma:displayName="MediaServiceEventHashCode" ma:hidden="true" ma:internalName="MediaServiceEventHashCode" ma:readOnly="true">
      <xsd:simpleType>
        <xsd:restriction base="dms:Text"/>
      </xsd:simpleType>
    </xsd:element>
    <xsd:element name="MediaServiceGenerationTime" ma:index="2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A918F90-A609-44BC-BBAB-322B6EE881DA}">
  <ds:schemaRefs>
    <ds:schemaRef ds:uri="http://schemas.microsoft.com/sharepoint/v3/contenttype/forms"/>
  </ds:schemaRefs>
</ds:datastoreItem>
</file>

<file path=customXml/itemProps2.xml><?xml version="1.0" encoding="utf-8"?>
<ds:datastoreItem xmlns:ds="http://schemas.openxmlformats.org/officeDocument/2006/customXml" ds:itemID="{59694E29-D0D0-4444-A681-DD6C6F0B7BA7}">
  <ds:schemaRefs>
    <ds:schemaRef ds:uri="http://schemas.openxmlformats.org/package/2006/metadata/core-properties"/>
    <ds:schemaRef ds:uri="http://purl.org/dc/terms/"/>
    <ds:schemaRef ds:uri="http://schemas.microsoft.com/office/2006/metadata/properties"/>
    <ds:schemaRef ds:uri="http://schemas.microsoft.com/office/2006/documentManagement/types"/>
    <ds:schemaRef ds:uri="http://schemas.microsoft.com/office/infopath/2007/PartnerControls"/>
    <ds:schemaRef ds:uri="http://purl.org/dc/elements/1.1/"/>
    <ds:schemaRef ds:uri="6fbe7325-570d-4e59-a040-ed3b628ef0ba"/>
    <ds:schemaRef ds:uri="http://schemas.microsoft.com/sharepoint/v4"/>
    <ds:schemaRef ds:uri="3b0ee641-48df-4a8b-b3ea-50fa1326d6ab"/>
    <ds:schemaRef ds:uri="http://www.w3.org/XML/1998/namespace"/>
    <ds:schemaRef ds:uri="http://purl.org/dc/dcmitype/"/>
  </ds:schemaRefs>
</ds:datastoreItem>
</file>

<file path=customXml/itemProps3.xml><?xml version="1.0" encoding="utf-8"?>
<ds:datastoreItem xmlns:ds="http://schemas.openxmlformats.org/officeDocument/2006/customXml" ds:itemID="{16E934AE-9F18-441B-92F4-C9C5C917CE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b0ee641-48df-4a8b-b3ea-50fa1326d6ab"/>
    <ds:schemaRef ds:uri="http://schemas.microsoft.com/sharepoint/v4"/>
    <ds:schemaRef ds:uri="6fbe7325-570d-4e59-a040-ed3b628ef0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10661</TotalTime>
  <Words>2181</Words>
  <Application>Microsoft Office PowerPoint</Application>
  <PresentationFormat>Widescreen</PresentationFormat>
  <Paragraphs>437</Paragraphs>
  <Slides>23</Slides>
  <Notes>23</Notes>
  <HiddenSlides>0</HiddenSlides>
  <MMClips>23</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3" baseType="lpstr">
      <vt:lpstr>Arial</vt:lpstr>
      <vt:lpstr>Arial Black</vt:lpstr>
      <vt:lpstr>Arial,Sans-Serif</vt:lpstr>
      <vt:lpstr>Calibri</vt:lpstr>
      <vt:lpstr>Courier New</vt:lpstr>
      <vt:lpstr>Courier New,monospace</vt:lpstr>
      <vt:lpstr>Wingdings</vt:lpstr>
      <vt:lpstr>Wingdings,Sans-Serif</vt:lpstr>
      <vt:lpstr>6727LQ_CF</vt:lpstr>
      <vt:lpstr>think-cell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Katelyn Crain (MEDC)</dc:creator>
  <cp:lastModifiedBy>Madelaine Clapp (MEDC)</cp:lastModifiedBy>
  <cp:revision>3415</cp:revision>
  <cp:lastPrinted>2020-02-25T14:44:33Z</cp:lastPrinted>
  <dcterms:created xsi:type="dcterms:W3CDTF">2020-02-18T22:25:50Z</dcterms:created>
  <dcterms:modified xsi:type="dcterms:W3CDTF">2023-04-10T15:50:34Z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 Audience">
    <vt:lpwstr/>
  </property>
  <property fmtid="{D5CDD505-2E9C-101B-9397-08002B2CF9AE}" pid="3" name="ContentTypeId">
    <vt:lpwstr>0x010100D80FC88A48A3EA4889EF01C87FCFD42A0003E586C128E6BC4284AFC9CD64DC58E1</vt:lpwstr>
  </property>
  <property fmtid="{D5CDD505-2E9C-101B-9397-08002B2CF9AE}" pid="4" name="Type Keyword">
    <vt:lpwstr>10;#Document Template|d12bee57-f623-45d4-bce4-b48452e18a97</vt:lpwstr>
  </property>
  <property fmtid="{D5CDD505-2E9C-101B-9397-08002B2CF9AE}" pid="5" name="Topic Keyword">
    <vt:lpwstr/>
  </property>
</Properties>
</file>